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1"/>
  </p:sldMasterIdLst>
  <p:notesMasterIdLst>
    <p:notesMasterId r:id="rId75"/>
  </p:notesMasterIdLst>
  <p:handoutMasterIdLst>
    <p:handoutMasterId r:id="rId76"/>
  </p:handoutMasterIdLst>
  <p:sldIdLst>
    <p:sldId id="338" r:id="rId2"/>
    <p:sldId id="340" r:id="rId3"/>
    <p:sldId id="339" r:id="rId4"/>
    <p:sldId id="341" r:id="rId5"/>
    <p:sldId id="342" r:id="rId6"/>
    <p:sldId id="343" r:id="rId7"/>
    <p:sldId id="344" r:id="rId8"/>
    <p:sldId id="346" r:id="rId9"/>
    <p:sldId id="347" r:id="rId10"/>
    <p:sldId id="348" r:id="rId11"/>
    <p:sldId id="349" r:id="rId12"/>
    <p:sldId id="350" r:id="rId13"/>
    <p:sldId id="351" r:id="rId14"/>
    <p:sldId id="352" r:id="rId15"/>
    <p:sldId id="353" r:id="rId16"/>
    <p:sldId id="354" r:id="rId17"/>
    <p:sldId id="355" r:id="rId18"/>
    <p:sldId id="356" r:id="rId19"/>
    <p:sldId id="357" r:id="rId20"/>
    <p:sldId id="358" r:id="rId21"/>
    <p:sldId id="359" r:id="rId22"/>
    <p:sldId id="360" r:id="rId23"/>
    <p:sldId id="361" r:id="rId24"/>
    <p:sldId id="362" r:id="rId25"/>
    <p:sldId id="260" r:id="rId26"/>
    <p:sldId id="295" r:id="rId27"/>
    <p:sldId id="363" r:id="rId28"/>
    <p:sldId id="296" r:id="rId29"/>
    <p:sldId id="262" r:id="rId30"/>
    <p:sldId id="299" r:id="rId31"/>
    <p:sldId id="300" r:id="rId32"/>
    <p:sldId id="301" r:id="rId33"/>
    <p:sldId id="297" r:id="rId34"/>
    <p:sldId id="302" r:id="rId35"/>
    <p:sldId id="303" r:id="rId36"/>
    <p:sldId id="298" r:id="rId37"/>
    <p:sldId id="304" r:id="rId38"/>
    <p:sldId id="263" r:id="rId39"/>
    <p:sldId id="264" r:id="rId40"/>
    <p:sldId id="306" r:id="rId41"/>
    <p:sldId id="307" r:id="rId42"/>
    <p:sldId id="308" r:id="rId43"/>
    <p:sldId id="305" r:id="rId44"/>
    <p:sldId id="364" r:id="rId45"/>
    <p:sldId id="365" r:id="rId46"/>
    <p:sldId id="311" r:id="rId47"/>
    <p:sldId id="309" r:id="rId48"/>
    <p:sldId id="313" r:id="rId49"/>
    <p:sldId id="265" r:id="rId50"/>
    <p:sldId id="310" r:id="rId51"/>
    <p:sldId id="266" r:id="rId52"/>
    <p:sldId id="315" r:id="rId53"/>
    <p:sldId id="316" r:id="rId54"/>
    <p:sldId id="314" r:id="rId55"/>
    <p:sldId id="317" r:id="rId56"/>
    <p:sldId id="318" r:id="rId57"/>
    <p:sldId id="319" r:id="rId58"/>
    <p:sldId id="267" r:id="rId59"/>
    <p:sldId id="268" r:id="rId60"/>
    <p:sldId id="320" r:id="rId61"/>
    <p:sldId id="321" r:id="rId62"/>
    <p:sldId id="322" r:id="rId63"/>
    <p:sldId id="327" r:id="rId64"/>
    <p:sldId id="328" r:id="rId65"/>
    <p:sldId id="324" r:id="rId66"/>
    <p:sldId id="325" r:id="rId67"/>
    <p:sldId id="326" r:id="rId68"/>
    <p:sldId id="323" r:id="rId69"/>
    <p:sldId id="329" r:id="rId70"/>
    <p:sldId id="270" r:id="rId71"/>
    <p:sldId id="269" r:id="rId72"/>
    <p:sldId id="335" r:id="rId73"/>
    <p:sldId id="337" r:id="rId74"/>
  </p:sldIdLst>
  <p:sldSz cx="9144000" cy="6858000" type="screen4x3"/>
  <p:notesSz cx="7010400" cy="92964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66FF"/>
    <a:srgbClr val="006600"/>
    <a:srgbClr val="EDC7E9"/>
    <a:srgbClr val="C7DAE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780" autoAdjust="0"/>
    <p:restoredTop sz="81489" autoAdjust="0"/>
  </p:normalViewPr>
  <p:slideViewPr>
    <p:cSldViewPr>
      <p:cViewPr>
        <p:scale>
          <a:sx n="101" d="100"/>
          <a:sy n="101" d="100"/>
        </p:scale>
        <p:origin x="-96" y="-186"/>
      </p:cViewPr>
      <p:guideLst>
        <p:guide orient="horz" pos="1584"/>
        <p:guide pos="3456"/>
        <p:guide pos="7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3" d="100"/>
          <a:sy n="83" d="100"/>
        </p:scale>
        <p:origin x="-2760" y="-8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830C24D-A7D7-4CE4-AABA-0C8EF37F4D7C}" type="doc">
      <dgm:prSet loTypeId="urn:microsoft.com/office/officeart/2005/8/layout/hProcess9" loCatId="process" qsTypeId="urn:microsoft.com/office/officeart/2005/8/quickstyle/simple1" qsCatId="simple" csTypeId="urn:microsoft.com/office/officeart/2005/8/colors/accent1_2" csCatId="accent1" phldr="1"/>
      <dgm:spPr/>
    </dgm:pt>
    <dgm:pt modelId="{343965CA-B6F2-42FD-85BB-70C7BDBCC77B}">
      <dgm:prSet phldrT="[Text]"/>
      <dgm:spPr/>
      <dgm:t>
        <a:bodyPr/>
        <a:lstStyle/>
        <a:p>
          <a:r>
            <a:rPr lang="en-US" dirty="0" smtClean="0"/>
            <a:t>Information Stage</a:t>
          </a:r>
          <a:endParaRPr lang="en-US" dirty="0"/>
        </a:p>
      </dgm:t>
    </dgm:pt>
    <dgm:pt modelId="{32929204-1483-4633-846B-A30766FD2C97}" type="parTrans" cxnId="{5AE43E48-EDAB-411C-A578-FA3645B59562}">
      <dgm:prSet/>
      <dgm:spPr/>
      <dgm:t>
        <a:bodyPr/>
        <a:lstStyle/>
        <a:p>
          <a:endParaRPr lang="en-US"/>
        </a:p>
      </dgm:t>
    </dgm:pt>
    <dgm:pt modelId="{D0808832-C9D3-41FC-A433-3EE74A250058}" type="sibTrans" cxnId="{5AE43E48-EDAB-411C-A578-FA3645B59562}">
      <dgm:prSet/>
      <dgm:spPr/>
      <dgm:t>
        <a:bodyPr/>
        <a:lstStyle/>
        <a:p>
          <a:endParaRPr lang="en-US"/>
        </a:p>
      </dgm:t>
    </dgm:pt>
    <dgm:pt modelId="{43045E07-EA2D-45AA-9321-97592AEA88C8}">
      <dgm:prSet phldrT="[Text]"/>
      <dgm:spPr/>
      <dgm:t>
        <a:bodyPr/>
        <a:lstStyle/>
        <a:p>
          <a:r>
            <a:rPr lang="en-US" dirty="0" smtClean="0"/>
            <a:t>Interaction Stage</a:t>
          </a:r>
          <a:endParaRPr lang="en-US" dirty="0"/>
        </a:p>
      </dgm:t>
    </dgm:pt>
    <dgm:pt modelId="{0F1EDEC6-FC9F-42FA-8651-7584641D05AD}" type="parTrans" cxnId="{E35AF565-652B-48C7-8FD9-E815EB3271A1}">
      <dgm:prSet/>
      <dgm:spPr/>
      <dgm:t>
        <a:bodyPr/>
        <a:lstStyle/>
        <a:p>
          <a:endParaRPr lang="en-US"/>
        </a:p>
      </dgm:t>
    </dgm:pt>
    <dgm:pt modelId="{0CE104A0-1FCD-4979-ADC5-19554EE373E9}" type="sibTrans" cxnId="{E35AF565-652B-48C7-8FD9-E815EB3271A1}">
      <dgm:prSet/>
      <dgm:spPr/>
      <dgm:t>
        <a:bodyPr/>
        <a:lstStyle/>
        <a:p>
          <a:endParaRPr lang="en-US"/>
        </a:p>
      </dgm:t>
    </dgm:pt>
    <dgm:pt modelId="{EAC8A269-FB35-406D-A949-033FAFF737FB}">
      <dgm:prSet phldrT="[Text]"/>
      <dgm:spPr/>
      <dgm:t>
        <a:bodyPr/>
        <a:lstStyle/>
        <a:p>
          <a:r>
            <a:rPr lang="en-US" dirty="0" smtClean="0"/>
            <a:t>Full Integration Stage</a:t>
          </a:r>
          <a:endParaRPr lang="en-US" dirty="0"/>
        </a:p>
      </dgm:t>
    </dgm:pt>
    <dgm:pt modelId="{FBE43312-B5B2-466B-9741-57EDEE847801}" type="parTrans" cxnId="{6596F309-9437-4B72-A71E-7F2F52DFC73B}">
      <dgm:prSet/>
      <dgm:spPr/>
      <dgm:t>
        <a:bodyPr/>
        <a:lstStyle/>
        <a:p>
          <a:endParaRPr lang="en-US"/>
        </a:p>
      </dgm:t>
    </dgm:pt>
    <dgm:pt modelId="{CC2B7BFC-7B3B-4670-AF5D-4F5CE0821F2D}" type="sibTrans" cxnId="{6596F309-9437-4B72-A71E-7F2F52DFC73B}">
      <dgm:prSet/>
      <dgm:spPr/>
      <dgm:t>
        <a:bodyPr/>
        <a:lstStyle/>
        <a:p>
          <a:endParaRPr lang="en-US"/>
        </a:p>
      </dgm:t>
    </dgm:pt>
    <dgm:pt modelId="{04A2E31F-FC79-40A1-B5FC-AC1E5B15E426}" type="pres">
      <dgm:prSet presAssocID="{3830C24D-A7D7-4CE4-AABA-0C8EF37F4D7C}" presName="CompostProcess" presStyleCnt="0">
        <dgm:presLayoutVars>
          <dgm:dir/>
          <dgm:resizeHandles val="exact"/>
        </dgm:presLayoutVars>
      </dgm:prSet>
      <dgm:spPr/>
    </dgm:pt>
    <dgm:pt modelId="{44C5E5AC-8985-4CF4-8F4A-A83CFA5023A5}" type="pres">
      <dgm:prSet presAssocID="{3830C24D-A7D7-4CE4-AABA-0C8EF37F4D7C}" presName="arrow" presStyleLbl="bgShp" presStyleIdx="0" presStyleCnt="1"/>
      <dgm:spPr/>
    </dgm:pt>
    <dgm:pt modelId="{3D57A8ED-75D4-4FD2-A55F-DD996CC07F99}" type="pres">
      <dgm:prSet presAssocID="{3830C24D-A7D7-4CE4-AABA-0C8EF37F4D7C}" presName="linearProcess" presStyleCnt="0"/>
      <dgm:spPr/>
    </dgm:pt>
    <dgm:pt modelId="{0DD29511-39DA-4143-B910-D0989413E7F1}" type="pres">
      <dgm:prSet presAssocID="{343965CA-B6F2-42FD-85BB-70C7BDBCC77B}" presName="textNode" presStyleLbl="node1" presStyleIdx="0" presStyleCnt="3">
        <dgm:presLayoutVars>
          <dgm:bulletEnabled val="1"/>
        </dgm:presLayoutVars>
      </dgm:prSet>
      <dgm:spPr/>
      <dgm:t>
        <a:bodyPr/>
        <a:lstStyle/>
        <a:p>
          <a:endParaRPr lang="en-US"/>
        </a:p>
      </dgm:t>
    </dgm:pt>
    <dgm:pt modelId="{01625C9F-EEA9-4FB4-91A6-D9C6E85CC1D7}" type="pres">
      <dgm:prSet presAssocID="{D0808832-C9D3-41FC-A433-3EE74A250058}" presName="sibTrans" presStyleCnt="0"/>
      <dgm:spPr/>
    </dgm:pt>
    <dgm:pt modelId="{E2C07CDE-3CC9-4D6C-9FC7-59269E2DA9C9}" type="pres">
      <dgm:prSet presAssocID="{43045E07-EA2D-45AA-9321-97592AEA88C8}" presName="textNode" presStyleLbl="node1" presStyleIdx="1" presStyleCnt="3">
        <dgm:presLayoutVars>
          <dgm:bulletEnabled val="1"/>
        </dgm:presLayoutVars>
      </dgm:prSet>
      <dgm:spPr/>
      <dgm:t>
        <a:bodyPr/>
        <a:lstStyle/>
        <a:p>
          <a:endParaRPr lang="en-US"/>
        </a:p>
      </dgm:t>
    </dgm:pt>
    <dgm:pt modelId="{F45CBDE1-B6F7-4DEB-9A93-C6BB785A4068}" type="pres">
      <dgm:prSet presAssocID="{0CE104A0-1FCD-4979-ADC5-19554EE373E9}" presName="sibTrans" presStyleCnt="0"/>
      <dgm:spPr/>
    </dgm:pt>
    <dgm:pt modelId="{06FC903C-7EDC-4B34-A036-3C455F4E5E5D}" type="pres">
      <dgm:prSet presAssocID="{EAC8A269-FB35-406D-A949-033FAFF737FB}" presName="textNode" presStyleLbl="node1" presStyleIdx="2" presStyleCnt="3">
        <dgm:presLayoutVars>
          <dgm:bulletEnabled val="1"/>
        </dgm:presLayoutVars>
      </dgm:prSet>
      <dgm:spPr/>
      <dgm:t>
        <a:bodyPr/>
        <a:lstStyle/>
        <a:p>
          <a:endParaRPr lang="en-US"/>
        </a:p>
      </dgm:t>
    </dgm:pt>
  </dgm:ptLst>
  <dgm:cxnLst>
    <dgm:cxn modelId="{8E8C8064-B196-4140-B9B2-88E0513B8103}" type="presOf" srcId="{43045E07-EA2D-45AA-9321-97592AEA88C8}" destId="{E2C07CDE-3CC9-4D6C-9FC7-59269E2DA9C9}" srcOrd="0" destOrd="0" presId="urn:microsoft.com/office/officeart/2005/8/layout/hProcess9"/>
    <dgm:cxn modelId="{917C3A21-446F-4F32-B8D1-2EDBB017E20E}" type="presOf" srcId="{EAC8A269-FB35-406D-A949-033FAFF737FB}" destId="{06FC903C-7EDC-4B34-A036-3C455F4E5E5D}" srcOrd="0" destOrd="0" presId="urn:microsoft.com/office/officeart/2005/8/layout/hProcess9"/>
    <dgm:cxn modelId="{6596F309-9437-4B72-A71E-7F2F52DFC73B}" srcId="{3830C24D-A7D7-4CE4-AABA-0C8EF37F4D7C}" destId="{EAC8A269-FB35-406D-A949-033FAFF737FB}" srcOrd="2" destOrd="0" parTransId="{FBE43312-B5B2-466B-9741-57EDEE847801}" sibTransId="{CC2B7BFC-7B3B-4670-AF5D-4F5CE0821F2D}"/>
    <dgm:cxn modelId="{E35AF565-652B-48C7-8FD9-E815EB3271A1}" srcId="{3830C24D-A7D7-4CE4-AABA-0C8EF37F4D7C}" destId="{43045E07-EA2D-45AA-9321-97592AEA88C8}" srcOrd="1" destOrd="0" parTransId="{0F1EDEC6-FC9F-42FA-8651-7584641D05AD}" sibTransId="{0CE104A0-1FCD-4979-ADC5-19554EE373E9}"/>
    <dgm:cxn modelId="{5AE43E48-EDAB-411C-A578-FA3645B59562}" srcId="{3830C24D-A7D7-4CE4-AABA-0C8EF37F4D7C}" destId="{343965CA-B6F2-42FD-85BB-70C7BDBCC77B}" srcOrd="0" destOrd="0" parTransId="{32929204-1483-4633-846B-A30766FD2C97}" sibTransId="{D0808832-C9D3-41FC-A433-3EE74A250058}"/>
    <dgm:cxn modelId="{8EB71C1C-F51E-4E60-9640-E492D5CDA6E9}" type="presOf" srcId="{343965CA-B6F2-42FD-85BB-70C7BDBCC77B}" destId="{0DD29511-39DA-4143-B910-D0989413E7F1}" srcOrd="0" destOrd="0" presId="urn:microsoft.com/office/officeart/2005/8/layout/hProcess9"/>
    <dgm:cxn modelId="{04BFB7E8-5C17-47D4-A1E5-F2ACA64E8D35}" type="presOf" srcId="{3830C24D-A7D7-4CE4-AABA-0C8EF37F4D7C}" destId="{04A2E31F-FC79-40A1-B5FC-AC1E5B15E426}" srcOrd="0" destOrd="0" presId="urn:microsoft.com/office/officeart/2005/8/layout/hProcess9"/>
    <dgm:cxn modelId="{C843E103-0122-4C86-ADFA-28CA5E12044D}" type="presParOf" srcId="{04A2E31F-FC79-40A1-B5FC-AC1E5B15E426}" destId="{44C5E5AC-8985-4CF4-8F4A-A83CFA5023A5}" srcOrd="0" destOrd="0" presId="urn:microsoft.com/office/officeart/2005/8/layout/hProcess9"/>
    <dgm:cxn modelId="{DDEBB506-788B-4585-B2B1-A66F41C36E86}" type="presParOf" srcId="{04A2E31F-FC79-40A1-B5FC-AC1E5B15E426}" destId="{3D57A8ED-75D4-4FD2-A55F-DD996CC07F99}" srcOrd="1" destOrd="0" presId="urn:microsoft.com/office/officeart/2005/8/layout/hProcess9"/>
    <dgm:cxn modelId="{F2F0C62F-D420-4319-873F-B4C0D123CF8A}" type="presParOf" srcId="{3D57A8ED-75D4-4FD2-A55F-DD996CC07F99}" destId="{0DD29511-39DA-4143-B910-D0989413E7F1}" srcOrd="0" destOrd="0" presId="urn:microsoft.com/office/officeart/2005/8/layout/hProcess9"/>
    <dgm:cxn modelId="{7137F920-CAD3-445D-8585-4BE87D3D6AEF}" type="presParOf" srcId="{3D57A8ED-75D4-4FD2-A55F-DD996CC07F99}" destId="{01625C9F-EEA9-4FB4-91A6-D9C6E85CC1D7}" srcOrd="1" destOrd="0" presId="urn:microsoft.com/office/officeart/2005/8/layout/hProcess9"/>
    <dgm:cxn modelId="{C5E9E0E6-C250-4CD0-8214-8939FDBA1A02}" type="presParOf" srcId="{3D57A8ED-75D4-4FD2-A55F-DD996CC07F99}" destId="{E2C07CDE-3CC9-4D6C-9FC7-59269E2DA9C9}" srcOrd="2" destOrd="0" presId="urn:microsoft.com/office/officeart/2005/8/layout/hProcess9"/>
    <dgm:cxn modelId="{0815B309-20E8-48F5-8AF1-3F951A726D2F}" type="presParOf" srcId="{3D57A8ED-75D4-4FD2-A55F-DD996CC07F99}" destId="{F45CBDE1-B6F7-4DEB-9A93-C6BB785A4068}" srcOrd="3" destOrd="0" presId="urn:microsoft.com/office/officeart/2005/8/layout/hProcess9"/>
    <dgm:cxn modelId="{04D675BF-DA6B-4319-9F9C-8FEB8CEA0085}" type="presParOf" srcId="{3D57A8ED-75D4-4FD2-A55F-DD996CC07F99}" destId="{06FC903C-7EDC-4B34-A036-3C455F4E5E5D}" srcOrd="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defRPr sz="1200"/>
            </a:lvl1pPr>
          </a:lstStyle>
          <a:p>
            <a:pPr>
              <a:defRPr/>
            </a:pPr>
            <a:r>
              <a:rPr lang="en-US"/>
              <a:t>CHAPTER 08</a:t>
            </a:r>
          </a:p>
        </p:txBody>
      </p:sp>
      <p:sp>
        <p:nvSpPr>
          <p:cNvPr id="39939" name="Rectangle 3"/>
          <p:cNvSpPr>
            <a:spLocks noGrp="1" noChangeArrowheads="1"/>
          </p:cNvSpPr>
          <p:nvPr>
            <p:ph type="dt" sz="quarter" idx="1"/>
          </p:nvPr>
        </p:nvSpPr>
        <p:spPr bwMode="auto">
          <a:xfrm>
            <a:off x="3971925"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a:defRPr sz="1200"/>
            </a:lvl1pPr>
          </a:lstStyle>
          <a:p>
            <a:pPr>
              <a:defRPr/>
            </a:pPr>
            <a:fld id="{9C5A9D94-17E8-4359-8372-339261623FB3}" type="datetime1">
              <a:rPr lang="en-US"/>
              <a:pPr>
                <a:defRPr/>
              </a:pPr>
              <a:t>2/25/2015</a:t>
            </a:fld>
            <a:endParaRPr lang="en-US"/>
          </a:p>
        </p:txBody>
      </p:sp>
      <p:sp>
        <p:nvSpPr>
          <p:cNvPr id="39940" name="Rectangle 4"/>
          <p:cNvSpPr>
            <a:spLocks noGrp="1" noChangeArrowheads="1"/>
          </p:cNvSpPr>
          <p:nvPr>
            <p:ph type="ftr" sz="quarter" idx="2"/>
          </p:nvPr>
        </p:nvSpPr>
        <p:spPr bwMode="auto">
          <a:xfrm>
            <a:off x="0" y="8831263"/>
            <a:ext cx="3038475" cy="465137"/>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defRPr sz="1200"/>
            </a:lvl1pPr>
          </a:lstStyle>
          <a:p>
            <a:pPr>
              <a:defRPr/>
            </a:pPr>
            <a:r>
              <a:rPr lang="en-US"/>
              <a:t>MARKETING</a:t>
            </a:r>
          </a:p>
        </p:txBody>
      </p:sp>
      <p:sp>
        <p:nvSpPr>
          <p:cNvPr id="39941" name="Rectangle 5"/>
          <p:cNvSpPr>
            <a:spLocks noGrp="1" noChangeArrowheads="1"/>
          </p:cNvSpPr>
          <p:nvPr>
            <p:ph type="sldNum" sz="quarter" idx="3"/>
          </p:nvPr>
        </p:nvSpPr>
        <p:spPr bwMode="auto">
          <a:xfrm>
            <a:off x="3971925" y="8831263"/>
            <a:ext cx="3038475" cy="465137"/>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a:defRPr sz="1200"/>
            </a:lvl1pPr>
          </a:lstStyle>
          <a:p>
            <a:pPr>
              <a:defRPr/>
            </a:pPr>
            <a:fld id="{BB373D76-9B28-4808-90F6-86D27D6CC97B}" type="slidenum">
              <a:rPr lang="en-US"/>
              <a:pPr>
                <a:defRPr/>
              </a:pPr>
              <a:t>‹#›</a:t>
            </a:fld>
            <a:endParaRPr lang="en-US"/>
          </a:p>
        </p:txBody>
      </p:sp>
    </p:spTree>
    <p:extLst>
      <p:ext uri="{BB962C8B-B14F-4D97-AF65-F5344CB8AC3E}">
        <p14:creationId xmlns:p14="http://schemas.microsoft.com/office/powerpoint/2010/main" val="8231243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defRPr sz="1200"/>
            </a:lvl1pPr>
          </a:lstStyle>
          <a:p>
            <a:pPr>
              <a:defRPr/>
            </a:pPr>
            <a:r>
              <a:rPr lang="en-US"/>
              <a:t>CHAPTER 08</a:t>
            </a:r>
          </a:p>
        </p:txBody>
      </p:sp>
      <p:sp>
        <p:nvSpPr>
          <p:cNvPr id="37891" name="Rectangle 3"/>
          <p:cNvSpPr>
            <a:spLocks noGrp="1" noChangeArrowheads="1"/>
          </p:cNvSpPr>
          <p:nvPr>
            <p:ph type="dt" idx="1"/>
          </p:nvPr>
        </p:nvSpPr>
        <p:spPr bwMode="auto">
          <a:xfrm>
            <a:off x="3971925"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a:defRPr sz="1200"/>
            </a:lvl1pPr>
          </a:lstStyle>
          <a:p>
            <a:pPr>
              <a:defRPr/>
            </a:pPr>
            <a:fld id="{922F1A4C-D61C-4437-B166-58A585A29277}" type="datetime1">
              <a:rPr lang="en-US"/>
              <a:pPr>
                <a:defRPr/>
              </a:pPr>
              <a:t>2/25/2015</a:t>
            </a:fld>
            <a:endParaRPr lang="en-US"/>
          </a:p>
        </p:txBody>
      </p:sp>
      <p:sp>
        <p:nvSpPr>
          <p:cNvPr id="75780"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37893" name="Rectangle 5"/>
          <p:cNvSpPr>
            <a:spLocks noGrp="1" noChangeArrowheads="1"/>
          </p:cNvSpPr>
          <p:nvPr>
            <p:ph type="body" sz="quarter" idx="3"/>
          </p:nvPr>
        </p:nvSpPr>
        <p:spPr bwMode="auto">
          <a:xfrm>
            <a:off x="935038" y="4416425"/>
            <a:ext cx="5140325" cy="4183063"/>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7894" name="Rectangle 6"/>
          <p:cNvSpPr>
            <a:spLocks noGrp="1" noChangeArrowheads="1"/>
          </p:cNvSpPr>
          <p:nvPr>
            <p:ph type="ftr" sz="quarter" idx="4"/>
          </p:nvPr>
        </p:nvSpPr>
        <p:spPr bwMode="auto">
          <a:xfrm>
            <a:off x="0" y="8831263"/>
            <a:ext cx="3038475" cy="465137"/>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defRPr sz="1200"/>
            </a:lvl1pPr>
          </a:lstStyle>
          <a:p>
            <a:pPr>
              <a:defRPr/>
            </a:pPr>
            <a:r>
              <a:rPr lang="en-US"/>
              <a:t>MARKETING</a:t>
            </a:r>
          </a:p>
        </p:txBody>
      </p:sp>
      <p:sp>
        <p:nvSpPr>
          <p:cNvPr id="37895" name="Rectangle 7"/>
          <p:cNvSpPr>
            <a:spLocks noGrp="1" noChangeArrowheads="1"/>
          </p:cNvSpPr>
          <p:nvPr>
            <p:ph type="sldNum" sz="quarter" idx="5"/>
          </p:nvPr>
        </p:nvSpPr>
        <p:spPr bwMode="auto">
          <a:xfrm>
            <a:off x="3971925" y="8831263"/>
            <a:ext cx="3038475" cy="465137"/>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a:defRPr sz="1200"/>
            </a:lvl1pPr>
          </a:lstStyle>
          <a:p>
            <a:pPr>
              <a:defRPr/>
            </a:pPr>
            <a:fld id="{2B2CC292-EEBA-4B1E-9A0D-A7CBD1DF30BE}" type="slidenum">
              <a:rPr lang="en-US"/>
              <a:pPr>
                <a:defRPr/>
              </a:pPr>
              <a:t>‹#›</a:t>
            </a:fld>
            <a:endParaRPr lang="en-US"/>
          </a:p>
        </p:txBody>
      </p:sp>
    </p:spTree>
    <p:extLst>
      <p:ext uri="{BB962C8B-B14F-4D97-AF65-F5344CB8AC3E}">
        <p14:creationId xmlns:p14="http://schemas.microsoft.com/office/powerpoint/2010/main" val="142727088"/>
      </p:ext>
    </p:extLst>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hdr" sz="quarter"/>
          </p:nvPr>
        </p:nvSpPr>
        <p:spPr>
          <a:noFill/>
        </p:spPr>
        <p:txBody>
          <a:bodyPr/>
          <a:lstStyle/>
          <a:p>
            <a:r>
              <a:rPr lang="en-US" smtClean="0"/>
              <a:t>CHAPTER 08</a:t>
            </a:r>
          </a:p>
        </p:txBody>
      </p:sp>
      <p:sp>
        <p:nvSpPr>
          <p:cNvPr id="76803" name="Rectangle 3"/>
          <p:cNvSpPr>
            <a:spLocks noGrp="1" noChangeArrowheads="1"/>
          </p:cNvSpPr>
          <p:nvPr>
            <p:ph type="dt" sz="quarter" idx="1"/>
          </p:nvPr>
        </p:nvSpPr>
        <p:spPr>
          <a:noFill/>
        </p:spPr>
        <p:txBody>
          <a:bodyPr/>
          <a:lstStyle/>
          <a:p>
            <a:fld id="{0E31D4F0-3FF2-4921-898A-302A0C7E2A7A}" type="datetime1">
              <a:rPr lang="en-US" smtClean="0"/>
              <a:pPr/>
              <a:t>2/25/2015</a:t>
            </a:fld>
            <a:endParaRPr lang="en-US" smtClean="0"/>
          </a:p>
        </p:txBody>
      </p:sp>
      <p:sp>
        <p:nvSpPr>
          <p:cNvPr id="76804" name="Rectangle 6"/>
          <p:cNvSpPr>
            <a:spLocks noGrp="1" noChangeArrowheads="1"/>
          </p:cNvSpPr>
          <p:nvPr>
            <p:ph type="ftr" sz="quarter" idx="4"/>
          </p:nvPr>
        </p:nvSpPr>
        <p:spPr>
          <a:noFill/>
        </p:spPr>
        <p:txBody>
          <a:bodyPr/>
          <a:lstStyle/>
          <a:p>
            <a:r>
              <a:rPr lang="en-US" smtClean="0"/>
              <a:t>MARKETING</a:t>
            </a:r>
          </a:p>
        </p:txBody>
      </p:sp>
      <p:sp>
        <p:nvSpPr>
          <p:cNvPr id="76805" name="Rectangle 7"/>
          <p:cNvSpPr>
            <a:spLocks noGrp="1" noChangeArrowheads="1"/>
          </p:cNvSpPr>
          <p:nvPr>
            <p:ph type="sldNum" sz="quarter" idx="5"/>
          </p:nvPr>
        </p:nvSpPr>
        <p:spPr>
          <a:noFill/>
        </p:spPr>
        <p:txBody>
          <a:bodyPr/>
          <a:lstStyle/>
          <a:p>
            <a:fld id="{F5587E94-86E4-403D-BDB5-DE59AF8DB266}" type="slidenum">
              <a:rPr lang="en-US" smtClean="0"/>
              <a:pPr/>
              <a:t>1</a:t>
            </a:fld>
            <a:endParaRPr lang="en-US" smtClean="0"/>
          </a:p>
        </p:txBody>
      </p:sp>
      <p:sp>
        <p:nvSpPr>
          <p:cNvPr id="76806" name="Rectangle 2"/>
          <p:cNvSpPr>
            <a:spLocks noGrp="1" noRot="1" noChangeAspect="1" noChangeArrowheads="1" noTextEdit="1"/>
          </p:cNvSpPr>
          <p:nvPr>
            <p:ph type="sldImg"/>
          </p:nvPr>
        </p:nvSpPr>
        <p:spPr>
          <a:ln/>
        </p:spPr>
      </p:sp>
      <p:sp>
        <p:nvSpPr>
          <p:cNvPr id="7680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hdr" sz="quarter"/>
          </p:nvPr>
        </p:nvSpPr>
        <p:spPr>
          <a:noFill/>
        </p:spPr>
        <p:txBody>
          <a:bodyPr/>
          <a:lstStyle/>
          <a:p>
            <a:r>
              <a:rPr lang="en-US" smtClean="0"/>
              <a:t>CHAPTER 08</a:t>
            </a:r>
          </a:p>
        </p:txBody>
      </p:sp>
      <p:sp>
        <p:nvSpPr>
          <p:cNvPr id="86019" name="Rectangle 3"/>
          <p:cNvSpPr>
            <a:spLocks noGrp="1" noChangeArrowheads="1"/>
          </p:cNvSpPr>
          <p:nvPr>
            <p:ph type="dt" sz="quarter" idx="1"/>
          </p:nvPr>
        </p:nvSpPr>
        <p:spPr>
          <a:noFill/>
        </p:spPr>
        <p:txBody>
          <a:bodyPr/>
          <a:lstStyle/>
          <a:p>
            <a:fld id="{F7EB58AC-D21C-47F8-B588-385F337E7A2B}" type="datetime1">
              <a:rPr lang="en-US" smtClean="0"/>
              <a:pPr/>
              <a:t>2/25/2015</a:t>
            </a:fld>
            <a:endParaRPr lang="en-US" smtClean="0"/>
          </a:p>
        </p:txBody>
      </p:sp>
      <p:sp>
        <p:nvSpPr>
          <p:cNvPr id="86020" name="Rectangle 6"/>
          <p:cNvSpPr>
            <a:spLocks noGrp="1" noChangeArrowheads="1"/>
          </p:cNvSpPr>
          <p:nvPr>
            <p:ph type="ftr" sz="quarter" idx="4"/>
          </p:nvPr>
        </p:nvSpPr>
        <p:spPr>
          <a:noFill/>
        </p:spPr>
        <p:txBody>
          <a:bodyPr/>
          <a:lstStyle/>
          <a:p>
            <a:r>
              <a:rPr lang="en-US" smtClean="0"/>
              <a:t>MARKETING</a:t>
            </a:r>
          </a:p>
        </p:txBody>
      </p:sp>
      <p:sp>
        <p:nvSpPr>
          <p:cNvPr id="86021" name="Rectangle 7"/>
          <p:cNvSpPr>
            <a:spLocks noGrp="1" noChangeArrowheads="1"/>
          </p:cNvSpPr>
          <p:nvPr>
            <p:ph type="sldNum" sz="quarter" idx="5"/>
          </p:nvPr>
        </p:nvSpPr>
        <p:spPr>
          <a:noFill/>
        </p:spPr>
        <p:txBody>
          <a:bodyPr/>
          <a:lstStyle/>
          <a:p>
            <a:fld id="{48C1469B-E8DE-4087-9883-329CACC6C316}" type="slidenum">
              <a:rPr lang="en-US" smtClean="0"/>
              <a:pPr/>
              <a:t>10</a:t>
            </a:fld>
            <a:endParaRPr lang="en-US" smtClean="0"/>
          </a:p>
        </p:txBody>
      </p:sp>
      <p:sp>
        <p:nvSpPr>
          <p:cNvPr id="86022" name="Rectangle 2"/>
          <p:cNvSpPr>
            <a:spLocks noGrp="1" noRot="1" noChangeAspect="1" noChangeArrowheads="1" noTextEdit="1"/>
          </p:cNvSpPr>
          <p:nvPr>
            <p:ph type="sldImg"/>
          </p:nvPr>
        </p:nvSpPr>
        <p:spPr>
          <a:ln/>
        </p:spPr>
      </p:sp>
      <p:sp>
        <p:nvSpPr>
          <p:cNvPr id="86023" name="Rectangle 3"/>
          <p:cNvSpPr>
            <a:spLocks noGrp="1" noChangeArrowheads="1"/>
          </p:cNvSpPr>
          <p:nvPr>
            <p:ph type="body" idx="1"/>
          </p:nvPr>
        </p:nvSpPr>
        <p:spPr>
          <a:noFill/>
          <a:ln/>
        </p:spPr>
        <p:txBody>
          <a:bodyPr/>
          <a:lstStyle/>
          <a:p>
            <a:pPr eaLnBrk="1" hangingPunct="1"/>
            <a:r>
              <a:rPr lang="en-US" smtClean="0"/>
              <a:t>Restaurants could advertise menus and other information in the Internet, but their main product, serving meals, would require a brick-and-mortar business.</a:t>
            </a:r>
          </a:p>
          <a:p>
            <a:pPr eaLnBrk="1" hangingPunct="1"/>
            <a:endParaRPr lang="en-US" smtClean="0"/>
          </a:p>
          <a:p>
            <a:pPr eaLnBrk="1" hangingPunct="1"/>
            <a:r>
              <a:rPr lang="en-US" smtClean="0"/>
              <a:t>List three or four businesses that could not operate entirely online.</a:t>
            </a:r>
          </a:p>
          <a:p>
            <a:pPr eaLnBrk="1" hangingPunct="1"/>
            <a:endParaRPr lang="en-US" smtClean="0"/>
          </a:p>
          <a:p>
            <a:pPr eaLnBrk="1" hangingPunct="1"/>
            <a:r>
              <a:rPr lang="en-US" smtClean="0"/>
              <a:t>What type of business is shown in the ad page 211. ~~~ BRICK-and-CLICK</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hdr" sz="quarter"/>
          </p:nvPr>
        </p:nvSpPr>
        <p:spPr>
          <a:noFill/>
        </p:spPr>
        <p:txBody>
          <a:bodyPr/>
          <a:lstStyle/>
          <a:p>
            <a:r>
              <a:rPr lang="en-US" smtClean="0"/>
              <a:t>CHAPTER 08</a:t>
            </a:r>
          </a:p>
        </p:txBody>
      </p:sp>
      <p:sp>
        <p:nvSpPr>
          <p:cNvPr id="87043" name="Rectangle 3"/>
          <p:cNvSpPr>
            <a:spLocks noGrp="1" noChangeArrowheads="1"/>
          </p:cNvSpPr>
          <p:nvPr>
            <p:ph type="dt" sz="quarter" idx="1"/>
          </p:nvPr>
        </p:nvSpPr>
        <p:spPr>
          <a:noFill/>
        </p:spPr>
        <p:txBody>
          <a:bodyPr/>
          <a:lstStyle/>
          <a:p>
            <a:fld id="{2020DE7C-DC52-47F1-A441-493A0209B9AE}" type="datetime1">
              <a:rPr lang="en-US" smtClean="0"/>
              <a:pPr/>
              <a:t>2/25/2015</a:t>
            </a:fld>
            <a:endParaRPr lang="en-US" smtClean="0"/>
          </a:p>
        </p:txBody>
      </p:sp>
      <p:sp>
        <p:nvSpPr>
          <p:cNvPr id="87044" name="Rectangle 6"/>
          <p:cNvSpPr>
            <a:spLocks noGrp="1" noChangeArrowheads="1"/>
          </p:cNvSpPr>
          <p:nvPr>
            <p:ph type="ftr" sz="quarter" idx="4"/>
          </p:nvPr>
        </p:nvSpPr>
        <p:spPr>
          <a:noFill/>
        </p:spPr>
        <p:txBody>
          <a:bodyPr/>
          <a:lstStyle/>
          <a:p>
            <a:r>
              <a:rPr lang="en-US" smtClean="0"/>
              <a:t>MARKETING</a:t>
            </a:r>
          </a:p>
        </p:txBody>
      </p:sp>
      <p:sp>
        <p:nvSpPr>
          <p:cNvPr id="87045" name="Rectangle 7"/>
          <p:cNvSpPr>
            <a:spLocks noGrp="1" noChangeArrowheads="1"/>
          </p:cNvSpPr>
          <p:nvPr>
            <p:ph type="sldNum" sz="quarter" idx="5"/>
          </p:nvPr>
        </p:nvSpPr>
        <p:spPr>
          <a:noFill/>
        </p:spPr>
        <p:txBody>
          <a:bodyPr/>
          <a:lstStyle/>
          <a:p>
            <a:fld id="{5CD0D9A8-83F0-44B5-B548-BC4D4C59FA06}" type="slidenum">
              <a:rPr lang="en-US" smtClean="0"/>
              <a:pPr/>
              <a:t>11</a:t>
            </a:fld>
            <a:endParaRPr lang="en-US" smtClean="0"/>
          </a:p>
        </p:txBody>
      </p:sp>
      <p:sp>
        <p:nvSpPr>
          <p:cNvPr id="87046" name="Rectangle 2"/>
          <p:cNvSpPr>
            <a:spLocks noGrp="1" noRot="1" noChangeAspect="1" noChangeArrowheads="1" noTextEdit="1"/>
          </p:cNvSpPr>
          <p:nvPr>
            <p:ph type="sldImg"/>
          </p:nvPr>
        </p:nvSpPr>
        <p:spPr>
          <a:ln/>
        </p:spPr>
      </p:sp>
      <p:sp>
        <p:nvSpPr>
          <p:cNvPr id="8704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hdr" sz="quarter"/>
          </p:nvPr>
        </p:nvSpPr>
        <p:spPr>
          <a:noFill/>
        </p:spPr>
        <p:txBody>
          <a:bodyPr/>
          <a:lstStyle/>
          <a:p>
            <a:r>
              <a:rPr lang="en-US" smtClean="0"/>
              <a:t>CHAPTER 08</a:t>
            </a:r>
          </a:p>
        </p:txBody>
      </p:sp>
      <p:sp>
        <p:nvSpPr>
          <p:cNvPr id="88067" name="Rectangle 3"/>
          <p:cNvSpPr>
            <a:spLocks noGrp="1" noChangeArrowheads="1"/>
          </p:cNvSpPr>
          <p:nvPr>
            <p:ph type="dt" sz="quarter" idx="1"/>
          </p:nvPr>
        </p:nvSpPr>
        <p:spPr>
          <a:noFill/>
        </p:spPr>
        <p:txBody>
          <a:bodyPr/>
          <a:lstStyle/>
          <a:p>
            <a:fld id="{8CFCF8BB-A020-4762-AFEE-1C204C6D90B3}" type="datetime1">
              <a:rPr lang="en-US" smtClean="0"/>
              <a:pPr/>
              <a:t>2/25/2015</a:t>
            </a:fld>
            <a:endParaRPr lang="en-US" smtClean="0"/>
          </a:p>
        </p:txBody>
      </p:sp>
      <p:sp>
        <p:nvSpPr>
          <p:cNvPr id="88068" name="Rectangle 6"/>
          <p:cNvSpPr>
            <a:spLocks noGrp="1" noChangeArrowheads="1"/>
          </p:cNvSpPr>
          <p:nvPr>
            <p:ph type="ftr" sz="quarter" idx="4"/>
          </p:nvPr>
        </p:nvSpPr>
        <p:spPr>
          <a:noFill/>
        </p:spPr>
        <p:txBody>
          <a:bodyPr/>
          <a:lstStyle/>
          <a:p>
            <a:r>
              <a:rPr lang="en-US" smtClean="0"/>
              <a:t>MARKETING</a:t>
            </a:r>
          </a:p>
        </p:txBody>
      </p:sp>
      <p:sp>
        <p:nvSpPr>
          <p:cNvPr id="88069" name="Rectangle 7"/>
          <p:cNvSpPr>
            <a:spLocks noGrp="1" noChangeArrowheads="1"/>
          </p:cNvSpPr>
          <p:nvPr>
            <p:ph type="sldNum" sz="quarter" idx="5"/>
          </p:nvPr>
        </p:nvSpPr>
        <p:spPr>
          <a:noFill/>
        </p:spPr>
        <p:txBody>
          <a:bodyPr/>
          <a:lstStyle/>
          <a:p>
            <a:fld id="{222DF010-0AB2-415F-BBDE-F7882B888DA9}" type="slidenum">
              <a:rPr lang="en-US" smtClean="0"/>
              <a:pPr/>
              <a:t>12</a:t>
            </a:fld>
            <a:endParaRPr lang="en-US" smtClean="0"/>
          </a:p>
        </p:txBody>
      </p:sp>
      <p:sp>
        <p:nvSpPr>
          <p:cNvPr id="88070" name="Rectangle 2"/>
          <p:cNvSpPr>
            <a:spLocks noGrp="1" noRot="1" noChangeAspect="1" noChangeArrowheads="1" noTextEdit="1"/>
          </p:cNvSpPr>
          <p:nvPr>
            <p:ph type="sldImg"/>
          </p:nvPr>
        </p:nvSpPr>
        <p:spPr>
          <a:ln/>
        </p:spPr>
      </p:sp>
      <p:sp>
        <p:nvSpPr>
          <p:cNvPr id="8807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hdr" sz="quarter"/>
          </p:nvPr>
        </p:nvSpPr>
        <p:spPr>
          <a:noFill/>
        </p:spPr>
        <p:txBody>
          <a:bodyPr/>
          <a:lstStyle/>
          <a:p>
            <a:r>
              <a:rPr lang="en-US" smtClean="0"/>
              <a:t>CHAPTER 08</a:t>
            </a:r>
          </a:p>
        </p:txBody>
      </p:sp>
      <p:sp>
        <p:nvSpPr>
          <p:cNvPr id="89091" name="Rectangle 3"/>
          <p:cNvSpPr>
            <a:spLocks noGrp="1" noChangeArrowheads="1"/>
          </p:cNvSpPr>
          <p:nvPr>
            <p:ph type="dt" sz="quarter" idx="1"/>
          </p:nvPr>
        </p:nvSpPr>
        <p:spPr>
          <a:noFill/>
        </p:spPr>
        <p:txBody>
          <a:bodyPr/>
          <a:lstStyle/>
          <a:p>
            <a:fld id="{A58F12E2-CA9D-459E-BAED-46415BABD4DB}" type="datetime1">
              <a:rPr lang="en-US" smtClean="0"/>
              <a:pPr/>
              <a:t>2/25/2015</a:t>
            </a:fld>
            <a:endParaRPr lang="en-US" smtClean="0"/>
          </a:p>
        </p:txBody>
      </p:sp>
      <p:sp>
        <p:nvSpPr>
          <p:cNvPr id="89092" name="Rectangle 6"/>
          <p:cNvSpPr>
            <a:spLocks noGrp="1" noChangeArrowheads="1"/>
          </p:cNvSpPr>
          <p:nvPr>
            <p:ph type="ftr" sz="quarter" idx="4"/>
          </p:nvPr>
        </p:nvSpPr>
        <p:spPr>
          <a:noFill/>
        </p:spPr>
        <p:txBody>
          <a:bodyPr/>
          <a:lstStyle/>
          <a:p>
            <a:r>
              <a:rPr lang="en-US" smtClean="0"/>
              <a:t>MARKETING</a:t>
            </a:r>
          </a:p>
        </p:txBody>
      </p:sp>
      <p:sp>
        <p:nvSpPr>
          <p:cNvPr id="89093" name="Rectangle 7"/>
          <p:cNvSpPr>
            <a:spLocks noGrp="1" noChangeArrowheads="1"/>
          </p:cNvSpPr>
          <p:nvPr>
            <p:ph type="sldNum" sz="quarter" idx="5"/>
          </p:nvPr>
        </p:nvSpPr>
        <p:spPr>
          <a:noFill/>
        </p:spPr>
        <p:txBody>
          <a:bodyPr/>
          <a:lstStyle/>
          <a:p>
            <a:fld id="{2EE5CAF5-45E4-45A6-A560-1C98E9AA530A}" type="slidenum">
              <a:rPr lang="en-US" smtClean="0"/>
              <a:pPr/>
              <a:t>13</a:t>
            </a:fld>
            <a:endParaRPr lang="en-US" smtClean="0"/>
          </a:p>
        </p:txBody>
      </p:sp>
      <p:sp>
        <p:nvSpPr>
          <p:cNvPr id="89094" name="Rectangle 2"/>
          <p:cNvSpPr>
            <a:spLocks noGrp="1" noRot="1" noChangeAspect="1" noChangeArrowheads="1" noTextEdit="1"/>
          </p:cNvSpPr>
          <p:nvPr>
            <p:ph type="sldImg"/>
          </p:nvPr>
        </p:nvSpPr>
        <p:spPr>
          <a:ln/>
        </p:spPr>
      </p:sp>
      <p:sp>
        <p:nvSpPr>
          <p:cNvPr id="89095"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hdr" sz="quarter"/>
          </p:nvPr>
        </p:nvSpPr>
        <p:spPr>
          <a:noFill/>
        </p:spPr>
        <p:txBody>
          <a:bodyPr/>
          <a:lstStyle/>
          <a:p>
            <a:r>
              <a:rPr lang="en-US" smtClean="0"/>
              <a:t>CHAPTER 08</a:t>
            </a:r>
          </a:p>
        </p:txBody>
      </p:sp>
      <p:sp>
        <p:nvSpPr>
          <p:cNvPr id="90115" name="Rectangle 3"/>
          <p:cNvSpPr>
            <a:spLocks noGrp="1" noChangeArrowheads="1"/>
          </p:cNvSpPr>
          <p:nvPr>
            <p:ph type="dt" sz="quarter" idx="1"/>
          </p:nvPr>
        </p:nvSpPr>
        <p:spPr>
          <a:noFill/>
        </p:spPr>
        <p:txBody>
          <a:bodyPr/>
          <a:lstStyle/>
          <a:p>
            <a:fld id="{C61BDF36-6B68-4399-9F56-44D7BAC4F58A}" type="datetime1">
              <a:rPr lang="en-US" smtClean="0"/>
              <a:pPr/>
              <a:t>2/25/2015</a:t>
            </a:fld>
            <a:endParaRPr lang="en-US" smtClean="0"/>
          </a:p>
        </p:txBody>
      </p:sp>
      <p:sp>
        <p:nvSpPr>
          <p:cNvPr id="90116" name="Rectangle 6"/>
          <p:cNvSpPr>
            <a:spLocks noGrp="1" noChangeArrowheads="1"/>
          </p:cNvSpPr>
          <p:nvPr>
            <p:ph type="ftr" sz="quarter" idx="4"/>
          </p:nvPr>
        </p:nvSpPr>
        <p:spPr>
          <a:noFill/>
        </p:spPr>
        <p:txBody>
          <a:bodyPr/>
          <a:lstStyle/>
          <a:p>
            <a:r>
              <a:rPr lang="en-US" smtClean="0"/>
              <a:t>MARKETING</a:t>
            </a:r>
          </a:p>
        </p:txBody>
      </p:sp>
      <p:sp>
        <p:nvSpPr>
          <p:cNvPr id="90117" name="Rectangle 7"/>
          <p:cNvSpPr>
            <a:spLocks noGrp="1" noChangeArrowheads="1"/>
          </p:cNvSpPr>
          <p:nvPr>
            <p:ph type="sldNum" sz="quarter" idx="5"/>
          </p:nvPr>
        </p:nvSpPr>
        <p:spPr>
          <a:noFill/>
        </p:spPr>
        <p:txBody>
          <a:bodyPr/>
          <a:lstStyle/>
          <a:p>
            <a:fld id="{43B59B38-F10A-41D0-84FF-8EF11BCABE69}" type="slidenum">
              <a:rPr lang="en-US" smtClean="0"/>
              <a:pPr/>
              <a:t>14</a:t>
            </a:fld>
            <a:endParaRPr lang="en-US" smtClean="0"/>
          </a:p>
        </p:txBody>
      </p:sp>
      <p:sp>
        <p:nvSpPr>
          <p:cNvPr id="90118" name="Rectangle 2"/>
          <p:cNvSpPr>
            <a:spLocks noGrp="1" noRot="1" noChangeAspect="1" noChangeArrowheads="1" noTextEdit="1"/>
          </p:cNvSpPr>
          <p:nvPr>
            <p:ph type="sldImg"/>
          </p:nvPr>
        </p:nvSpPr>
        <p:spPr>
          <a:ln/>
        </p:spPr>
      </p:sp>
      <p:sp>
        <p:nvSpPr>
          <p:cNvPr id="90119"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hdr" sz="quarter"/>
          </p:nvPr>
        </p:nvSpPr>
        <p:spPr>
          <a:noFill/>
        </p:spPr>
        <p:txBody>
          <a:bodyPr/>
          <a:lstStyle/>
          <a:p>
            <a:r>
              <a:rPr lang="en-US" smtClean="0"/>
              <a:t>CHAPTER 08</a:t>
            </a:r>
          </a:p>
        </p:txBody>
      </p:sp>
      <p:sp>
        <p:nvSpPr>
          <p:cNvPr id="91139" name="Rectangle 3"/>
          <p:cNvSpPr>
            <a:spLocks noGrp="1" noChangeArrowheads="1"/>
          </p:cNvSpPr>
          <p:nvPr>
            <p:ph type="dt" sz="quarter" idx="1"/>
          </p:nvPr>
        </p:nvSpPr>
        <p:spPr>
          <a:noFill/>
        </p:spPr>
        <p:txBody>
          <a:bodyPr/>
          <a:lstStyle/>
          <a:p>
            <a:fld id="{12D6F0CD-7210-4CD4-A857-98F79C858A72}" type="datetime1">
              <a:rPr lang="en-US" smtClean="0"/>
              <a:pPr/>
              <a:t>2/25/2015</a:t>
            </a:fld>
            <a:endParaRPr lang="en-US" smtClean="0"/>
          </a:p>
        </p:txBody>
      </p:sp>
      <p:sp>
        <p:nvSpPr>
          <p:cNvPr id="91140" name="Rectangle 6"/>
          <p:cNvSpPr>
            <a:spLocks noGrp="1" noChangeArrowheads="1"/>
          </p:cNvSpPr>
          <p:nvPr>
            <p:ph type="ftr" sz="quarter" idx="4"/>
          </p:nvPr>
        </p:nvSpPr>
        <p:spPr>
          <a:noFill/>
        </p:spPr>
        <p:txBody>
          <a:bodyPr/>
          <a:lstStyle/>
          <a:p>
            <a:r>
              <a:rPr lang="en-US" smtClean="0"/>
              <a:t>MARKETING</a:t>
            </a:r>
          </a:p>
        </p:txBody>
      </p:sp>
      <p:sp>
        <p:nvSpPr>
          <p:cNvPr id="91141" name="Rectangle 7"/>
          <p:cNvSpPr>
            <a:spLocks noGrp="1" noChangeArrowheads="1"/>
          </p:cNvSpPr>
          <p:nvPr>
            <p:ph type="sldNum" sz="quarter" idx="5"/>
          </p:nvPr>
        </p:nvSpPr>
        <p:spPr>
          <a:noFill/>
        </p:spPr>
        <p:txBody>
          <a:bodyPr/>
          <a:lstStyle/>
          <a:p>
            <a:fld id="{406401FC-5C9B-49AA-BA0D-B73513AE29B4}" type="slidenum">
              <a:rPr lang="en-US" smtClean="0"/>
              <a:pPr/>
              <a:t>15</a:t>
            </a:fld>
            <a:endParaRPr lang="en-US" smtClean="0"/>
          </a:p>
        </p:txBody>
      </p:sp>
      <p:sp>
        <p:nvSpPr>
          <p:cNvPr id="91142" name="Rectangle 2"/>
          <p:cNvSpPr>
            <a:spLocks noGrp="1" noRot="1" noChangeAspect="1" noChangeArrowheads="1" noTextEdit="1"/>
          </p:cNvSpPr>
          <p:nvPr>
            <p:ph type="sldImg"/>
          </p:nvPr>
        </p:nvSpPr>
        <p:spPr>
          <a:ln/>
        </p:spPr>
      </p:sp>
      <p:sp>
        <p:nvSpPr>
          <p:cNvPr id="91143"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hdr" sz="quarter"/>
          </p:nvPr>
        </p:nvSpPr>
        <p:spPr>
          <a:noFill/>
        </p:spPr>
        <p:txBody>
          <a:bodyPr/>
          <a:lstStyle/>
          <a:p>
            <a:r>
              <a:rPr lang="en-US" smtClean="0"/>
              <a:t>CHAPTER 08</a:t>
            </a:r>
          </a:p>
        </p:txBody>
      </p:sp>
      <p:sp>
        <p:nvSpPr>
          <p:cNvPr id="92163" name="Rectangle 3"/>
          <p:cNvSpPr>
            <a:spLocks noGrp="1" noChangeArrowheads="1"/>
          </p:cNvSpPr>
          <p:nvPr>
            <p:ph type="dt" sz="quarter" idx="1"/>
          </p:nvPr>
        </p:nvSpPr>
        <p:spPr>
          <a:noFill/>
        </p:spPr>
        <p:txBody>
          <a:bodyPr/>
          <a:lstStyle/>
          <a:p>
            <a:fld id="{8DA49E54-5280-46C7-801A-706411264DDE}" type="datetime1">
              <a:rPr lang="en-US" smtClean="0"/>
              <a:pPr/>
              <a:t>2/25/2015</a:t>
            </a:fld>
            <a:endParaRPr lang="en-US" smtClean="0"/>
          </a:p>
        </p:txBody>
      </p:sp>
      <p:sp>
        <p:nvSpPr>
          <p:cNvPr id="92164" name="Rectangle 6"/>
          <p:cNvSpPr>
            <a:spLocks noGrp="1" noChangeArrowheads="1"/>
          </p:cNvSpPr>
          <p:nvPr>
            <p:ph type="ftr" sz="quarter" idx="4"/>
          </p:nvPr>
        </p:nvSpPr>
        <p:spPr>
          <a:noFill/>
        </p:spPr>
        <p:txBody>
          <a:bodyPr/>
          <a:lstStyle/>
          <a:p>
            <a:r>
              <a:rPr lang="en-US" smtClean="0"/>
              <a:t>MARKETING</a:t>
            </a:r>
          </a:p>
        </p:txBody>
      </p:sp>
      <p:sp>
        <p:nvSpPr>
          <p:cNvPr id="92165" name="Rectangle 7"/>
          <p:cNvSpPr>
            <a:spLocks noGrp="1" noChangeArrowheads="1"/>
          </p:cNvSpPr>
          <p:nvPr>
            <p:ph type="sldNum" sz="quarter" idx="5"/>
          </p:nvPr>
        </p:nvSpPr>
        <p:spPr>
          <a:noFill/>
        </p:spPr>
        <p:txBody>
          <a:bodyPr/>
          <a:lstStyle/>
          <a:p>
            <a:fld id="{7044B2B1-E6E9-4B7C-A87A-5E1BB906FC22}" type="slidenum">
              <a:rPr lang="en-US" smtClean="0"/>
              <a:pPr/>
              <a:t>16</a:t>
            </a:fld>
            <a:endParaRPr lang="en-US" smtClean="0"/>
          </a:p>
        </p:txBody>
      </p:sp>
      <p:sp>
        <p:nvSpPr>
          <p:cNvPr id="92166" name="Rectangle 2"/>
          <p:cNvSpPr>
            <a:spLocks noGrp="1" noRot="1" noChangeAspect="1" noChangeArrowheads="1" noTextEdit="1"/>
          </p:cNvSpPr>
          <p:nvPr>
            <p:ph type="sldImg"/>
          </p:nvPr>
        </p:nvSpPr>
        <p:spPr>
          <a:ln/>
        </p:spPr>
      </p:sp>
      <p:sp>
        <p:nvSpPr>
          <p:cNvPr id="92167" name="Rectangle 3"/>
          <p:cNvSpPr>
            <a:spLocks noGrp="1" noChangeArrowheads="1"/>
          </p:cNvSpPr>
          <p:nvPr>
            <p:ph type="body" idx="1"/>
          </p:nvPr>
        </p:nvSpPr>
        <p:spPr>
          <a:noFill/>
          <a:ln/>
        </p:spPr>
        <p:txBody>
          <a:bodyPr/>
          <a:lstStyle/>
          <a:p>
            <a:pPr eaLnBrk="1" hangingPunct="1"/>
            <a:r>
              <a:rPr lang="en-US" smtClean="0"/>
              <a:t>The cost of personal computers has dropped dramatically since 2000.  Also, more computers are available in schools, libraries, and other public places.</a:t>
            </a:r>
          </a:p>
          <a:p>
            <a:pPr eaLnBrk="1" hangingPunct="1"/>
            <a:endParaRPr lang="en-US" smtClean="0"/>
          </a:p>
          <a:p>
            <a:pPr eaLnBrk="1" hangingPunct="1"/>
            <a:r>
              <a:rPr lang="en-US" smtClean="0"/>
              <a:t>Marketers hoping to target minorities likely would advertise more on the Internet today than they would have in 2000 because they know they will be able to reach their target markets more readily. </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hdr" sz="quarter"/>
          </p:nvPr>
        </p:nvSpPr>
        <p:spPr>
          <a:noFill/>
        </p:spPr>
        <p:txBody>
          <a:bodyPr/>
          <a:lstStyle/>
          <a:p>
            <a:r>
              <a:rPr lang="en-US" smtClean="0"/>
              <a:t>CHAPTER 08</a:t>
            </a:r>
          </a:p>
        </p:txBody>
      </p:sp>
      <p:sp>
        <p:nvSpPr>
          <p:cNvPr id="93187" name="Rectangle 3"/>
          <p:cNvSpPr>
            <a:spLocks noGrp="1" noChangeArrowheads="1"/>
          </p:cNvSpPr>
          <p:nvPr>
            <p:ph type="dt" sz="quarter" idx="1"/>
          </p:nvPr>
        </p:nvSpPr>
        <p:spPr>
          <a:noFill/>
        </p:spPr>
        <p:txBody>
          <a:bodyPr/>
          <a:lstStyle/>
          <a:p>
            <a:fld id="{47FD5C64-4206-4420-9B93-16D2E166931E}" type="datetime1">
              <a:rPr lang="en-US" smtClean="0"/>
              <a:pPr/>
              <a:t>2/25/2015</a:t>
            </a:fld>
            <a:endParaRPr lang="en-US" smtClean="0"/>
          </a:p>
        </p:txBody>
      </p:sp>
      <p:sp>
        <p:nvSpPr>
          <p:cNvPr id="93188" name="Rectangle 6"/>
          <p:cNvSpPr>
            <a:spLocks noGrp="1" noChangeArrowheads="1"/>
          </p:cNvSpPr>
          <p:nvPr>
            <p:ph type="ftr" sz="quarter" idx="4"/>
          </p:nvPr>
        </p:nvSpPr>
        <p:spPr>
          <a:noFill/>
        </p:spPr>
        <p:txBody>
          <a:bodyPr/>
          <a:lstStyle/>
          <a:p>
            <a:r>
              <a:rPr lang="en-US" smtClean="0"/>
              <a:t>MARKETING</a:t>
            </a:r>
          </a:p>
        </p:txBody>
      </p:sp>
      <p:sp>
        <p:nvSpPr>
          <p:cNvPr id="93189" name="Rectangle 7"/>
          <p:cNvSpPr>
            <a:spLocks noGrp="1" noChangeArrowheads="1"/>
          </p:cNvSpPr>
          <p:nvPr>
            <p:ph type="sldNum" sz="quarter" idx="5"/>
          </p:nvPr>
        </p:nvSpPr>
        <p:spPr>
          <a:noFill/>
        </p:spPr>
        <p:txBody>
          <a:bodyPr/>
          <a:lstStyle/>
          <a:p>
            <a:fld id="{07FF3F52-36BE-4622-9E1E-75E30C5F29B4}" type="slidenum">
              <a:rPr lang="en-US" smtClean="0"/>
              <a:pPr/>
              <a:t>17</a:t>
            </a:fld>
            <a:endParaRPr lang="en-US" smtClean="0"/>
          </a:p>
        </p:txBody>
      </p:sp>
      <p:sp>
        <p:nvSpPr>
          <p:cNvPr id="93190" name="Rectangle 2"/>
          <p:cNvSpPr>
            <a:spLocks noGrp="1" noRot="1" noChangeAspect="1" noChangeArrowheads="1" noTextEdit="1"/>
          </p:cNvSpPr>
          <p:nvPr>
            <p:ph type="sldImg"/>
          </p:nvPr>
        </p:nvSpPr>
        <p:spPr>
          <a:ln/>
        </p:spPr>
      </p:sp>
      <p:sp>
        <p:nvSpPr>
          <p:cNvPr id="9319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hdr" sz="quarter"/>
          </p:nvPr>
        </p:nvSpPr>
        <p:spPr>
          <a:noFill/>
        </p:spPr>
        <p:txBody>
          <a:bodyPr/>
          <a:lstStyle/>
          <a:p>
            <a:r>
              <a:rPr lang="en-US" smtClean="0"/>
              <a:t>CHAPTER 08</a:t>
            </a:r>
          </a:p>
        </p:txBody>
      </p:sp>
      <p:sp>
        <p:nvSpPr>
          <p:cNvPr id="94211" name="Rectangle 3"/>
          <p:cNvSpPr>
            <a:spLocks noGrp="1" noChangeArrowheads="1"/>
          </p:cNvSpPr>
          <p:nvPr>
            <p:ph type="dt" sz="quarter" idx="1"/>
          </p:nvPr>
        </p:nvSpPr>
        <p:spPr>
          <a:noFill/>
        </p:spPr>
        <p:txBody>
          <a:bodyPr/>
          <a:lstStyle/>
          <a:p>
            <a:fld id="{026744D1-4EB0-4BDF-9FA1-E95CF64437D6}" type="datetime1">
              <a:rPr lang="en-US" smtClean="0"/>
              <a:pPr/>
              <a:t>2/25/2015</a:t>
            </a:fld>
            <a:endParaRPr lang="en-US" smtClean="0"/>
          </a:p>
        </p:txBody>
      </p:sp>
      <p:sp>
        <p:nvSpPr>
          <p:cNvPr id="94212" name="Rectangle 6"/>
          <p:cNvSpPr>
            <a:spLocks noGrp="1" noChangeArrowheads="1"/>
          </p:cNvSpPr>
          <p:nvPr>
            <p:ph type="ftr" sz="quarter" idx="4"/>
          </p:nvPr>
        </p:nvSpPr>
        <p:spPr>
          <a:noFill/>
        </p:spPr>
        <p:txBody>
          <a:bodyPr/>
          <a:lstStyle/>
          <a:p>
            <a:r>
              <a:rPr lang="en-US" smtClean="0"/>
              <a:t>MARKETING</a:t>
            </a:r>
          </a:p>
        </p:txBody>
      </p:sp>
      <p:sp>
        <p:nvSpPr>
          <p:cNvPr id="94213" name="Rectangle 7"/>
          <p:cNvSpPr>
            <a:spLocks noGrp="1" noChangeArrowheads="1"/>
          </p:cNvSpPr>
          <p:nvPr>
            <p:ph type="sldNum" sz="quarter" idx="5"/>
          </p:nvPr>
        </p:nvSpPr>
        <p:spPr>
          <a:noFill/>
        </p:spPr>
        <p:txBody>
          <a:bodyPr/>
          <a:lstStyle/>
          <a:p>
            <a:fld id="{14EF40A4-9D76-4392-84BE-ABE3B17EAE77}" type="slidenum">
              <a:rPr lang="en-US" smtClean="0"/>
              <a:pPr/>
              <a:t>18</a:t>
            </a:fld>
            <a:endParaRPr lang="en-US" smtClean="0"/>
          </a:p>
        </p:txBody>
      </p:sp>
      <p:sp>
        <p:nvSpPr>
          <p:cNvPr id="94214" name="Rectangle 2"/>
          <p:cNvSpPr>
            <a:spLocks noGrp="1" noRot="1" noChangeAspect="1" noChangeArrowheads="1" noTextEdit="1"/>
          </p:cNvSpPr>
          <p:nvPr>
            <p:ph type="sldImg"/>
          </p:nvPr>
        </p:nvSpPr>
        <p:spPr>
          <a:ln/>
        </p:spPr>
      </p:sp>
      <p:sp>
        <p:nvSpPr>
          <p:cNvPr id="94215" name="Rectangle 3"/>
          <p:cNvSpPr>
            <a:spLocks noGrp="1" noChangeArrowheads="1"/>
          </p:cNvSpPr>
          <p:nvPr>
            <p:ph type="body" idx="1"/>
          </p:nvPr>
        </p:nvSpPr>
        <p:spPr>
          <a:noFill/>
          <a:ln/>
        </p:spPr>
        <p:txBody>
          <a:bodyPr/>
          <a:lstStyle/>
          <a:p>
            <a:pPr eaLnBrk="1" hangingPunct="1"/>
            <a:r>
              <a:rPr lang="en-US" smtClean="0"/>
              <a:t>Businesses that use the Internet have several advantages over those that do not.</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hdr" sz="quarter"/>
          </p:nvPr>
        </p:nvSpPr>
        <p:spPr>
          <a:noFill/>
        </p:spPr>
        <p:txBody>
          <a:bodyPr/>
          <a:lstStyle/>
          <a:p>
            <a:r>
              <a:rPr lang="en-US" smtClean="0"/>
              <a:t>CHAPTER 08</a:t>
            </a:r>
          </a:p>
        </p:txBody>
      </p:sp>
      <p:sp>
        <p:nvSpPr>
          <p:cNvPr id="95235" name="Rectangle 3"/>
          <p:cNvSpPr>
            <a:spLocks noGrp="1" noChangeArrowheads="1"/>
          </p:cNvSpPr>
          <p:nvPr>
            <p:ph type="dt" sz="quarter" idx="1"/>
          </p:nvPr>
        </p:nvSpPr>
        <p:spPr>
          <a:noFill/>
        </p:spPr>
        <p:txBody>
          <a:bodyPr/>
          <a:lstStyle/>
          <a:p>
            <a:fld id="{116CF827-6648-4A96-AC68-87627B553259}" type="datetime1">
              <a:rPr lang="en-US" smtClean="0"/>
              <a:pPr/>
              <a:t>2/25/2015</a:t>
            </a:fld>
            <a:endParaRPr lang="en-US" smtClean="0"/>
          </a:p>
        </p:txBody>
      </p:sp>
      <p:sp>
        <p:nvSpPr>
          <p:cNvPr id="95236" name="Rectangle 6"/>
          <p:cNvSpPr>
            <a:spLocks noGrp="1" noChangeArrowheads="1"/>
          </p:cNvSpPr>
          <p:nvPr>
            <p:ph type="ftr" sz="quarter" idx="4"/>
          </p:nvPr>
        </p:nvSpPr>
        <p:spPr>
          <a:noFill/>
        </p:spPr>
        <p:txBody>
          <a:bodyPr/>
          <a:lstStyle/>
          <a:p>
            <a:r>
              <a:rPr lang="en-US" smtClean="0"/>
              <a:t>MARKETING</a:t>
            </a:r>
          </a:p>
        </p:txBody>
      </p:sp>
      <p:sp>
        <p:nvSpPr>
          <p:cNvPr id="95237" name="Rectangle 7"/>
          <p:cNvSpPr>
            <a:spLocks noGrp="1" noChangeArrowheads="1"/>
          </p:cNvSpPr>
          <p:nvPr>
            <p:ph type="sldNum" sz="quarter" idx="5"/>
          </p:nvPr>
        </p:nvSpPr>
        <p:spPr>
          <a:noFill/>
        </p:spPr>
        <p:txBody>
          <a:bodyPr/>
          <a:lstStyle/>
          <a:p>
            <a:fld id="{23D2A95A-8448-4FC3-8DDB-B5C293C40B6F}" type="slidenum">
              <a:rPr lang="en-US" smtClean="0"/>
              <a:pPr/>
              <a:t>19</a:t>
            </a:fld>
            <a:endParaRPr lang="en-US" smtClean="0"/>
          </a:p>
        </p:txBody>
      </p:sp>
      <p:sp>
        <p:nvSpPr>
          <p:cNvPr id="95238" name="Rectangle 2"/>
          <p:cNvSpPr>
            <a:spLocks noGrp="1" noRot="1" noChangeAspect="1" noChangeArrowheads="1" noTextEdit="1"/>
          </p:cNvSpPr>
          <p:nvPr>
            <p:ph type="sldImg"/>
          </p:nvPr>
        </p:nvSpPr>
        <p:spPr>
          <a:ln/>
        </p:spPr>
      </p:sp>
      <p:sp>
        <p:nvSpPr>
          <p:cNvPr id="95239" name="Rectangle 3"/>
          <p:cNvSpPr>
            <a:spLocks noGrp="1" noChangeArrowheads="1"/>
          </p:cNvSpPr>
          <p:nvPr>
            <p:ph type="body" idx="1"/>
          </p:nvPr>
        </p:nvSpPr>
        <p:spPr>
          <a:noFill/>
          <a:ln/>
        </p:spPr>
        <p:txBody>
          <a:bodyPr/>
          <a:lstStyle/>
          <a:p>
            <a:pPr eaLnBrk="1" hangingPunct="1"/>
            <a:r>
              <a:rPr lang="en-US" smtClean="0"/>
              <a:t>Page 214</a:t>
            </a:r>
          </a:p>
          <a:p>
            <a:pPr eaLnBrk="1" hangingPunct="1"/>
            <a:r>
              <a:rPr lang="en-US" smtClean="0"/>
              <a:t>Market Research Tool – allows businesses to gather detailed and specific info about prospective/current customers that can be used to tailor a satisfying marketing mix.</a:t>
            </a:r>
          </a:p>
          <a:p>
            <a:pPr eaLnBrk="1" hangingPunct="1"/>
            <a:r>
              <a:rPr lang="en-US" smtClean="0"/>
              <a:t>Customers concerns and questions can be sent to a company at any time and a response can be delivered immediately.</a:t>
            </a:r>
          </a:p>
          <a:p>
            <a:pPr eaLnBrk="1" hangingPunct="1"/>
            <a:r>
              <a:rPr lang="en-US" smtClean="0"/>
              <a:t>Customers can order products day or night and 365 days a year. Product manuals and other info available online 24/7.</a:t>
            </a:r>
          </a:p>
          <a:p>
            <a:pPr eaLnBrk="1" hangingPunct="1"/>
            <a:r>
              <a:rPr lang="en-US" smtClean="0"/>
              <a:t>New delivery system for tickets</a:t>
            </a:r>
          </a:p>
          <a:p>
            <a:pPr eaLnBrk="1" hangingPunct="1"/>
            <a:r>
              <a:rPr lang="en-US" smtClean="0"/>
              <a:t>Small Business – lower costs needed to start and operate an e-business and the ability to access customers easily with less promotion.</a:t>
            </a:r>
          </a:p>
          <a:p>
            <a:pPr eaLnBrk="1" hangingPunct="1"/>
            <a:r>
              <a:rPr lang="en-US" smtClean="0"/>
              <a:t>Small Business – can enter international markets.</a:t>
            </a:r>
          </a:p>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hdr" sz="quarter"/>
          </p:nvPr>
        </p:nvSpPr>
        <p:spPr>
          <a:noFill/>
        </p:spPr>
        <p:txBody>
          <a:bodyPr/>
          <a:lstStyle/>
          <a:p>
            <a:r>
              <a:rPr lang="en-US" smtClean="0"/>
              <a:t>CHAPTER 08</a:t>
            </a:r>
          </a:p>
        </p:txBody>
      </p:sp>
      <p:sp>
        <p:nvSpPr>
          <p:cNvPr id="78851" name="Rectangle 3"/>
          <p:cNvSpPr>
            <a:spLocks noGrp="1" noChangeArrowheads="1"/>
          </p:cNvSpPr>
          <p:nvPr>
            <p:ph type="dt" sz="quarter" idx="1"/>
          </p:nvPr>
        </p:nvSpPr>
        <p:spPr>
          <a:noFill/>
        </p:spPr>
        <p:txBody>
          <a:bodyPr/>
          <a:lstStyle/>
          <a:p>
            <a:fld id="{5488C354-C214-43E2-BB3B-DDF9670C8D4B}" type="datetime1">
              <a:rPr lang="en-US" smtClean="0"/>
              <a:pPr/>
              <a:t>2/25/2015</a:t>
            </a:fld>
            <a:endParaRPr lang="en-US" smtClean="0"/>
          </a:p>
        </p:txBody>
      </p:sp>
      <p:sp>
        <p:nvSpPr>
          <p:cNvPr id="78852" name="Rectangle 6"/>
          <p:cNvSpPr>
            <a:spLocks noGrp="1" noChangeArrowheads="1"/>
          </p:cNvSpPr>
          <p:nvPr>
            <p:ph type="ftr" sz="quarter" idx="4"/>
          </p:nvPr>
        </p:nvSpPr>
        <p:spPr>
          <a:noFill/>
        </p:spPr>
        <p:txBody>
          <a:bodyPr/>
          <a:lstStyle/>
          <a:p>
            <a:r>
              <a:rPr lang="en-US" smtClean="0"/>
              <a:t>MARKETING</a:t>
            </a:r>
          </a:p>
        </p:txBody>
      </p:sp>
      <p:sp>
        <p:nvSpPr>
          <p:cNvPr id="78853" name="Rectangle 7"/>
          <p:cNvSpPr>
            <a:spLocks noGrp="1" noChangeArrowheads="1"/>
          </p:cNvSpPr>
          <p:nvPr>
            <p:ph type="sldNum" sz="quarter" idx="5"/>
          </p:nvPr>
        </p:nvSpPr>
        <p:spPr>
          <a:noFill/>
        </p:spPr>
        <p:txBody>
          <a:bodyPr/>
          <a:lstStyle/>
          <a:p>
            <a:fld id="{909EC1FE-0AFD-454F-B14D-DA79391B2A4A}" type="slidenum">
              <a:rPr lang="en-US" smtClean="0"/>
              <a:pPr/>
              <a:t>2</a:t>
            </a:fld>
            <a:endParaRPr lang="en-US" smtClean="0"/>
          </a:p>
        </p:txBody>
      </p:sp>
      <p:sp>
        <p:nvSpPr>
          <p:cNvPr id="78854" name="Rectangle 2"/>
          <p:cNvSpPr>
            <a:spLocks noGrp="1" noRot="1" noChangeAspect="1" noChangeArrowheads="1" noTextEdit="1"/>
          </p:cNvSpPr>
          <p:nvPr>
            <p:ph type="sldImg"/>
          </p:nvPr>
        </p:nvSpPr>
        <p:spPr>
          <a:ln/>
        </p:spPr>
      </p:sp>
      <p:sp>
        <p:nvSpPr>
          <p:cNvPr id="78855"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hdr" sz="quarter"/>
          </p:nvPr>
        </p:nvSpPr>
        <p:spPr>
          <a:noFill/>
        </p:spPr>
        <p:txBody>
          <a:bodyPr/>
          <a:lstStyle/>
          <a:p>
            <a:r>
              <a:rPr lang="en-US" smtClean="0"/>
              <a:t>CHAPTER 08</a:t>
            </a:r>
          </a:p>
        </p:txBody>
      </p:sp>
      <p:sp>
        <p:nvSpPr>
          <p:cNvPr id="96259" name="Rectangle 3"/>
          <p:cNvSpPr>
            <a:spLocks noGrp="1" noChangeArrowheads="1"/>
          </p:cNvSpPr>
          <p:nvPr>
            <p:ph type="dt" sz="quarter" idx="1"/>
          </p:nvPr>
        </p:nvSpPr>
        <p:spPr>
          <a:noFill/>
        </p:spPr>
        <p:txBody>
          <a:bodyPr/>
          <a:lstStyle/>
          <a:p>
            <a:fld id="{E0F41F22-4807-49DC-B7AC-674B34BE36CA}" type="datetime1">
              <a:rPr lang="en-US" smtClean="0"/>
              <a:pPr/>
              <a:t>2/25/2015</a:t>
            </a:fld>
            <a:endParaRPr lang="en-US" smtClean="0"/>
          </a:p>
        </p:txBody>
      </p:sp>
      <p:sp>
        <p:nvSpPr>
          <p:cNvPr id="96260" name="Rectangle 6"/>
          <p:cNvSpPr>
            <a:spLocks noGrp="1" noChangeArrowheads="1"/>
          </p:cNvSpPr>
          <p:nvPr>
            <p:ph type="ftr" sz="quarter" idx="4"/>
          </p:nvPr>
        </p:nvSpPr>
        <p:spPr>
          <a:noFill/>
        </p:spPr>
        <p:txBody>
          <a:bodyPr/>
          <a:lstStyle/>
          <a:p>
            <a:r>
              <a:rPr lang="en-US" smtClean="0"/>
              <a:t>MARKETING</a:t>
            </a:r>
          </a:p>
        </p:txBody>
      </p:sp>
      <p:sp>
        <p:nvSpPr>
          <p:cNvPr id="96261" name="Rectangle 7"/>
          <p:cNvSpPr>
            <a:spLocks noGrp="1" noChangeArrowheads="1"/>
          </p:cNvSpPr>
          <p:nvPr>
            <p:ph type="sldNum" sz="quarter" idx="5"/>
          </p:nvPr>
        </p:nvSpPr>
        <p:spPr>
          <a:noFill/>
        </p:spPr>
        <p:txBody>
          <a:bodyPr/>
          <a:lstStyle/>
          <a:p>
            <a:fld id="{A1D8317F-4DA1-4C00-8DED-2332C1EE32DC}" type="slidenum">
              <a:rPr lang="en-US" smtClean="0"/>
              <a:pPr/>
              <a:t>20</a:t>
            </a:fld>
            <a:endParaRPr lang="en-US" smtClean="0"/>
          </a:p>
        </p:txBody>
      </p:sp>
      <p:sp>
        <p:nvSpPr>
          <p:cNvPr id="96262" name="Rectangle 2"/>
          <p:cNvSpPr>
            <a:spLocks noGrp="1" noRot="1" noChangeAspect="1" noChangeArrowheads="1" noTextEdit="1"/>
          </p:cNvSpPr>
          <p:nvPr>
            <p:ph type="sldImg"/>
          </p:nvPr>
        </p:nvSpPr>
        <p:spPr>
          <a:ln/>
        </p:spPr>
      </p:sp>
      <p:sp>
        <p:nvSpPr>
          <p:cNvPr id="96263" name="Rectangle 3"/>
          <p:cNvSpPr>
            <a:spLocks noGrp="1" noChangeArrowheads="1"/>
          </p:cNvSpPr>
          <p:nvPr>
            <p:ph type="body" idx="1"/>
          </p:nvPr>
        </p:nvSpPr>
        <p:spPr>
          <a:noFill/>
          <a:ln/>
        </p:spPr>
        <p:txBody>
          <a:bodyPr/>
          <a:lstStyle/>
          <a:p>
            <a:pPr eaLnBrk="1" hangingPunct="1"/>
            <a:r>
              <a:rPr lang="en-US" smtClean="0"/>
              <a:t>Page 214</a:t>
            </a:r>
          </a:p>
          <a:p>
            <a:pPr eaLnBrk="1" hangingPunct="1"/>
            <a:r>
              <a:rPr lang="en-US" smtClean="0"/>
              <a:t>Easy to start w/o understanding the necessary for success.</a:t>
            </a:r>
          </a:p>
          <a:p>
            <a:pPr eaLnBrk="1" hangingPunct="1"/>
            <a:r>
              <a:rPr lang="en-US" smtClean="0"/>
              <a:t>New business may face some problems – 6 blue bullets </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hdr" sz="quarter"/>
          </p:nvPr>
        </p:nvSpPr>
        <p:spPr>
          <a:noFill/>
        </p:spPr>
        <p:txBody>
          <a:bodyPr/>
          <a:lstStyle/>
          <a:p>
            <a:r>
              <a:rPr lang="en-US" smtClean="0"/>
              <a:t>CHAPTER 08</a:t>
            </a:r>
          </a:p>
        </p:txBody>
      </p:sp>
      <p:sp>
        <p:nvSpPr>
          <p:cNvPr id="97283" name="Rectangle 3"/>
          <p:cNvSpPr>
            <a:spLocks noGrp="1" noChangeArrowheads="1"/>
          </p:cNvSpPr>
          <p:nvPr>
            <p:ph type="dt" sz="quarter" idx="1"/>
          </p:nvPr>
        </p:nvSpPr>
        <p:spPr>
          <a:noFill/>
        </p:spPr>
        <p:txBody>
          <a:bodyPr/>
          <a:lstStyle/>
          <a:p>
            <a:fld id="{1AA8408A-AA5F-4ED4-9555-AB3BA876BA1C}" type="datetime1">
              <a:rPr lang="en-US" smtClean="0"/>
              <a:pPr/>
              <a:t>2/25/2015</a:t>
            </a:fld>
            <a:endParaRPr lang="en-US" smtClean="0"/>
          </a:p>
        </p:txBody>
      </p:sp>
      <p:sp>
        <p:nvSpPr>
          <p:cNvPr id="97284" name="Rectangle 6"/>
          <p:cNvSpPr>
            <a:spLocks noGrp="1" noChangeArrowheads="1"/>
          </p:cNvSpPr>
          <p:nvPr>
            <p:ph type="ftr" sz="quarter" idx="4"/>
          </p:nvPr>
        </p:nvSpPr>
        <p:spPr>
          <a:noFill/>
        </p:spPr>
        <p:txBody>
          <a:bodyPr/>
          <a:lstStyle/>
          <a:p>
            <a:r>
              <a:rPr lang="en-US" smtClean="0"/>
              <a:t>MARKETING</a:t>
            </a:r>
          </a:p>
        </p:txBody>
      </p:sp>
      <p:sp>
        <p:nvSpPr>
          <p:cNvPr id="97285" name="Rectangle 7"/>
          <p:cNvSpPr>
            <a:spLocks noGrp="1" noChangeArrowheads="1"/>
          </p:cNvSpPr>
          <p:nvPr>
            <p:ph type="sldNum" sz="quarter" idx="5"/>
          </p:nvPr>
        </p:nvSpPr>
        <p:spPr>
          <a:noFill/>
        </p:spPr>
        <p:txBody>
          <a:bodyPr/>
          <a:lstStyle/>
          <a:p>
            <a:fld id="{BDCB0470-827D-42E9-A741-F08015730C8F}" type="slidenum">
              <a:rPr lang="en-US" smtClean="0"/>
              <a:pPr/>
              <a:t>21</a:t>
            </a:fld>
            <a:endParaRPr lang="en-US" smtClean="0"/>
          </a:p>
        </p:txBody>
      </p:sp>
      <p:sp>
        <p:nvSpPr>
          <p:cNvPr id="97286" name="Rectangle 2"/>
          <p:cNvSpPr>
            <a:spLocks noGrp="1" noRot="1" noChangeAspect="1" noChangeArrowheads="1" noTextEdit="1"/>
          </p:cNvSpPr>
          <p:nvPr>
            <p:ph type="sldImg"/>
          </p:nvPr>
        </p:nvSpPr>
        <p:spPr>
          <a:ln/>
        </p:spPr>
      </p:sp>
      <p:sp>
        <p:nvSpPr>
          <p:cNvPr id="97287" name="Rectangle 3"/>
          <p:cNvSpPr>
            <a:spLocks noGrp="1" noChangeArrowheads="1"/>
          </p:cNvSpPr>
          <p:nvPr>
            <p:ph type="body" idx="1"/>
          </p:nvPr>
        </p:nvSpPr>
        <p:spPr>
          <a:noFill/>
          <a:ln/>
        </p:spPr>
        <p:txBody>
          <a:bodyPr/>
          <a:lstStyle/>
          <a:p>
            <a:pPr eaLnBrk="1" hangingPunct="1"/>
            <a:r>
              <a:rPr lang="en-US" smtClean="0"/>
              <a:t>Page 214</a:t>
            </a:r>
          </a:p>
          <a:p>
            <a:pPr eaLnBrk="1" hangingPunct="1"/>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hdr" sz="quarter"/>
          </p:nvPr>
        </p:nvSpPr>
        <p:spPr>
          <a:noFill/>
        </p:spPr>
        <p:txBody>
          <a:bodyPr/>
          <a:lstStyle/>
          <a:p>
            <a:r>
              <a:rPr lang="en-US" smtClean="0"/>
              <a:t>CHAPTER 08</a:t>
            </a:r>
          </a:p>
        </p:txBody>
      </p:sp>
      <p:sp>
        <p:nvSpPr>
          <p:cNvPr id="98307" name="Rectangle 3"/>
          <p:cNvSpPr>
            <a:spLocks noGrp="1" noChangeArrowheads="1"/>
          </p:cNvSpPr>
          <p:nvPr>
            <p:ph type="dt" sz="quarter" idx="1"/>
          </p:nvPr>
        </p:nvSpPr>
        <p:spPr>
          <a:noFill/>
        </p:spPr>
        <p:txBody>
          <a:bodyPr/>
          <a:lstStyle/>
          <a:p>
            <a:fld id="{DEEE6E62-6F3F-4516-B46C-217E58AFCAE0}" type="datetime1">
              <a:rPr lang="en-US" smtClean="0"/>
              <a:pPr/>
              <a:t>2/25/2015</a:t>
            </a:fld>
            <a:endParaRPr lang="en-US" smtClean="0"/>
          </a:p>
        </p:txBody>
      </p:sp>
      <p:sp>
        <p:nvSpPr>
          <p:cNvPr id="98308" name="Rectangle 6"/>
          <p:cNvSpPr>
            <a:spLocks noGrp="1" noChangeArrowheads="1"/>
          </p:cNvSpPr>
          <p:nvPr>
            <p:ph type="ftr" sz="quarter" idx="4"/>
          </p:nvPr>
        </p:nvSpPr>
        <p:spPr>
          <a:noFill/>
        </p:spPr>
        <p:txBody>
          <a:bodyPr/>
          <a:lstStyle/>
          <a:p>
            <a:r>
              <a:rPr lang="en-US" smtClean="0"/>
              <a:t>MARKETING</a:t>
            </a:r>
          </a:p>
        </p:txBody>
      </p:sp>
      <p:sp>
        <p:nvSpPr>
          <p:cNvPr id="98309" name="Rectangle 7"/>
          <p:cNvSpPr>
            <a:spLocks noGrp="1" noChangeArrowheads="1"/>
          </p:cNvSpPr>
          <p:nvPr>
            <p:ph type="sldNum" sz="quarter" idx="5"/>
          </p:nvPr>
        </p:nvSpPr>
        <p:spPr>
          <a:noFill/>
        </p:spPr>
        <p:txBody>
          <a:bodyPr/>
          <a:lstStyle/>
          <a:p>
            <a:fld id="{B8A191FC-8686-4E50-AADE-AE672BF569B4}" type="slidenum">
              <a:rPr lang="en-US" smtClean="0"/>
              <a:pPr/>
              <a:t>22</a:t>
            </a:fld>
            <a:endParaRPr lang="en-US" smtClean="0"/>
          </a:p>
        </p:txBody>
      </p:sp>
      <p:sp>
        <p:nvSpPr>
          <p:cNvPr id="98310" name="Rectangle 2"/>
          <p:cNvSpPr>
            <a:spLocks noGrp="1" noRot="1" noChangeAspect="1" noChangeArrowheads="1" noTextEdit="1"/>
          </p:cNvSpPr>
          <p:nvPr>
            <p:ph type="sldImg"/>
          </p:nvPr>
        </p:nvSpPr>
        <p:spPr>
          <a:ln/>
        </p:spPr>
      </p:sp>
      <p:sp>
        <p:nvSpPr>
          <p:cNvPr id="98311" name="Rectangle 3"/>
          <p:cNvSpPr>
            <a:spLocks noGrp="1" noChangeArrowheads="1"/>
          </p:cNvSpPr>
          <p:nvPr>
            <p:ph type="body" idx="1"/>
          </p:nvPr>
        </p:nvSpPr>
        <p:spPr>
          <a:noFill/>
          <a:ln/>
        </p:spPr>
        <p:txBody>
          <a:bodyPr/>
          <a:lstStyle/>
          <a:p>
            <a:pPr eaLnBrk="1" hangingPunct="1"/>
            <a:r>
              <a:rPr lang="en-US" smtClean="0"/>
              <a:t>Many customers use the Web to gather information and then go to the local business to make the purchase.  </a:t>
            </a:r>
          </a:p>
          <a:p>
            <a:pPr eaLnBrk="1" hangingPunct="1"/>
            <a:r>
              <a:rPr lang="en-US" smtClean="0"/>
              <a:t>Internet businesses are aiding the local businesses without getting the benefit of actually selling the products.</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hdr" sz="quarter"/>
          </p:nvPr>
        </p:nvSpPr>
        <p:spPr>
          <a:noFill/>
        </p:spPr>
        <p:txBody>
          <a:bodyPr/>
          <a:lstStyle/>
          <a:p>
            <a:r>
              <a:rPr lang="en-US" smtClean="0"/>
              <a:t>CHAPTER 08</a:t>
            </a:r>
          </a:p>
        </p:txBody>
      </p:sp>
      <p:sp>
        <p:nvSpPr>
          <p:cNvPr id="99331" name="Rectangle 3"/>
          <p:cNvSpPr>
            <a:spLocks noGrp="1" noChangeArrowheads="1"/>
          </p:cNvSpPr>
          <p:nvPr>
            <p:ph type="dt" sz="quarter" idx="1"/>
          </p:nvPr>
        </p:nvSpPr>
        <p:spPr>
          <a:noFill/>
        </p:spPr>
        <p:txBody>
          <a:bodyPr/>
          <a:lstStyle/>
          <a:p>
            <a:fld id="{175972D5-C43D-42C4-AC27-9B72853B0513}" type="datetime1">
              <a:rPr lang="en-US" smtClean="0"/>
              <a:pPr/>
              <a:t>2/25/2015</a:t>
            </a:fld>
            <a:endParaRPr lang="en-US" smtClean="0"/>
          </a:p>
        </p:txBody>
      </p:sp>
      <p:sp>
        <p:nvSpPr>
          <p:cNvPr id="99332" name="Rectangle 6"/>
          <p:cNvSpPr>
            <a:spLocks noGrp="1" noChangeArrowheads="1"/>
          </p:cNvSpPr>
          <p:nvPr>
            <p:ph type="ftr" sz="quarter" idx="4"/>
          </p:nvPr>
        </p:nvSpPr>
        <p:spPr>
          <a:noFill/>
        </p:spPr>
        <p:txBody>
          <a:bodyPr/>
          <a:lstStyle/>
          <a:p>
            <a:r>
              <a:rPr lang="en-US" smtClean="0"/>
              <a:t>MARKETING</a:t>
            </a:r>
          </a:p>
        </p:txBody>
      </p:sp>
      <p:sp>
        <p:nvSpPr>
          <p:cNvPr id="99333" name="Rectangle 7"/>
          <p:cNvSpPr>
            <a:spLocks noGrp="1" noChangeArrowheads="1"/>
          </p:cNvSpPr>
          <p:nvPr>
            <p:ph type="sldNum" sz="quarter" idx="5"/>
          </p:nvPr>
        </p:nvSpPr>
        <p:spPr>
          <a:noFill/>
        </p:spPr>
        <p:txBody>
          <a:bodyPr/>
          <a:lstStyle/>
          <a:p>
            <a:fld id="{D3443E18-DD76-415F-A7A9-5129A0A5C4B1}" type="slidenum">
              <a:rPr lang="en-US" smtClean="0"/>
              <a:pPr/>
              <a:t>23</a:t>
            </a:fld>
            <a:endParaRPr lang="en-US" smtClean="0"/>
          </a:p>
        </p:txBody>
      </p:sp>
      <p:sp>
        <p:nvSpPr>
          <p:cNvPr id="99334" name="Rectangle 2"/>
          <p:cNvSpPr>
            <a:spLocks noGrp="1" noRot="1" noChangeAspect="1" noChangeArrowheads="1" noTextEdit="1"/>
          </p:cNvSpPr>
          <p:nvPr>
            <p:ph type="sldImg"/>
          </p:nvPr>
        </p:nvSpPr>
        <p:spPr>
          <a:ln/>
        </p:spPr>
      </p:sp>
      <p:sp>
        <p:nvSpPr>
          <p:cNvPr id="99335"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hdr" sz="quarter"/>
          </p:nvPr>
        </p:nvSpPr>
        <p:spPr>
          <a:noFill/>
        </p:spPr>
        <p:txBody>
          <a:bodyPr/>
          <a:lstStyle/>
          <a:p>
            <a:r>
              <a:rPr lang="en-US" smtClean="0"/>
              <a:t>CHAPTER 08</a:t>
            </a:r>
          </a:p>
        </p:txBody>
      </p:sp>
      <p:sp>
        <p:nvSpPr>
          <p:cNvPr id="100355" name="Rectangle 3"/>
          <p:cNvSpPr>
            <a:spLocks noGrp="1" noChangeArrowheads="1"/>
          </p:cNvSpPr>
          <p:nvPr>
            <p:ph type="dt" sz="quarter" idx="1"/>
          </p:nvPr>
        </p:nvSpPr>
        <p:spPr>
          <a:noFill/>
        </p:spPr>
        <p:txBody>
          <a:bodyPr/>
          <a:lstStyle/>
          <a:p>
            <a:fld id="{E4107EE4-72ED-42E6-B8D9-12DB09EA1D21}" type="datetime1">
              <a:rPr lang="en-US" smtClean="0"/>
              <a:pPr/>
              <a:t>2/25/2015</a:t>
            </a:fld>
            <a:endParaRPr lang="en-US" smtClean="0"/>
          </a:p>
        </p:txBody>
      </p:sp>
      <p:sp>
        <p:nvSpPr>
          <p:cNvPr id="100356" name="Rectangle 6"/>
          <p:cNvSpPr>
            <a:spLocks noGrp="1" noChangeArrowheads="1"/>
          </p:cNvSpPr>
          <p:nvPr>
            <p:ph type="ftr" sz="quarter" idx="4"/>
          </p:nvPr>
        </p:nvSpPr>
        <p:spPr>
          <a:noFill/>
        </p:spPr>
        <p:txBody>
          <a:bodyPr/>
          <a:lstStyle/>
          <a:p>
            <a:r>
              <a:rPr lang="en-US" smtClean="0"/>
              <a:t>MARKETING</a:t>
            </a:r>
          </a:p>
        </p:txBody>
      </p:sp>
      <p:sp>
        <p:nvSpPr>
          <p:cNvPr id="100357" name="Rectangle 7"/>
          <p:cNvSpPr>
            <a:spLocks noGrp="1" noChangeArrowheads="1"/>
          </p:cNvSpPr>
          <p:nvPr>
            <p:ph type="sldNum" sz="quarter" idx="5"/>
          </p:nvPr>
        </p:nvSpPr>
        <p:spPr>
          <a:noFill/>
        </p:spPr>
        <p:txBody>
          <a:bodyPr/>
          <a:lstStyle/>
          <a:p>
            <a:fld id="{847A1464-F72C-405C-9D05-4BACC8BC16F6}" type="slidenum">
              <a:rPr lang="en-US" smtClean="0"/>
              <a:pPr/>
              <a:t>24</a:t>
            </a:fld>
            <a:endParaRPr lang="en-US" smtClean="0"/>
          </a:p>
        </p:txBody>
      </p:sp>
      <p:sp>
        <p:nvSpPr>
          <p:cNvPr id="100358" name="Rectangle 2"/>
          <p:cNvSpPr>
            <a:spLocks noGrp="1" noRot="1" noChangeAspect="1" noChangeArrowheads="1" noTextEdit="1"/>
          </p:cNvSpPr>
          <p:nvPr>
            <p:ph type="sldImg"/>
          </p:nvPr>
        </p:nvSpPr>
        <p:spPr>
          <a:ln/>
        </p:spPr>
      </p:sp>
      <p:sp>
        <p:nvSpPr>
          <p:cNvPr id="100359"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hdr" sz="quarter"/>
          </p:nvPr>
        </p:nvSpPr>
        <p:spPr>
          <a:noFill/>
        </p:spPr>
        <p:txBody>
          <a:bodyPr/>
          <a:lstStyle/>
          <a:p>
            <a:r>
              <a:rPr lang="en-US" smtClean="0"/>
              <a:t>CHAPTER 08</a:t>
            </a:r>
          </a:p>
        </p:txBody>
      </p:sp>
      <p:sp>
        <p:nvSpPr>
          <p:cNvPr id="101379" name="Rectangle 3"/>
          <p:cNvSpPr>
            <a:spLocks noGrp="1" noChangeArrowheads="1"/>
          </p:cNvSpPr>
          <p:nvPr>
            <p:ph type="dt" sz="quarter" idx="1"/>
          </p:nvPr>
        </p:nvSpPr>
        <p:spPr>
          <a:noFill/>
        </p:spPr>
        <p:txBody>
          <a:bodyPr/>
          <a:lstStyle/>
          <a:p>
            <a:fld id="{F8C9BD19-5700-408D-AF6B-44257C122698}" type="datetime1">
              <a:rPr lang="en-US" smtClean="0"/>
              <a:pPr/>
              <a:t>2/25/2015</a:t>
            </a:fld>
            <a:endParaRPr lang="en-US" smtClean="0"/>
          </a:p>
        </p:txBody>
      </p:sp>
      <p:sp>
        <p:nvSpPr>
          <p:cNvPr id="101380" name="Rectangle 6"/>
          <p:cNvSpPr>
            <a:spLocks noGrp="1" noChangeArrowheads="1"/>
          </p:cNvSpPr>
          <p:nvPr>
            <p:ph type="ftr" sz="quarter" idx="4"/>
          </p:nvPr>
        </p:nvSpPr>
        <p:spPr>
          <a:noFill/>
        </p:spPr>
        <p:txBody>
          <a:bodyPr/>
          <a:lstStyle/>
          <a:p>
            <a:r>
              <a:rPr lang="en-US" smtClean="0"/>
              <a:t>MARKETING</a:t>
            </a:r>
          </a:p>
        </p:txBody>
      </p:sp>
      <p:sp>
        <p:nvSpPr>
          <p:cNvPr id="101381" name="Rectangle 7"/>
          <p:cNvSpPr>
            <a:spLocks noGrp="1" noChangeArrowheads="1"/>
          </p:cNvSpPr>
          <p:nvPr>
            <p:ph type="sldNum" sz="quarter" idx="5"/>
          </p:nvPr>
        </p:nvSpPr>
        <p:spPr>
          <a:noFill/>
        </p:spPr>
        <p:txBody>
          <a:bodyPr/>
          <a:lstStyle/>
          <a:p>
            <a:fld id="{057CE694-49D0-4CD5-8BF2-A152DA33F444}" type="slidenum">
              <a:rPr lang="en-US" smtClean="0"/>
              <a:pPr/>
              <a:t>25</a:t>
            </a:fld>
            <a:endParaRPr lang="en-US" smtClean="0"/>
          </a:p>
        </p:txBody>
      </p:sp>
      <p:sp>
        <p:nvSpPr>
          <p:cNvPr id="101382" name="Rectangle 2"/>
          <p:cNvSpPr>
            <a:spLocks noGrp="1" noRot="1" noChangeAspect="1" noChangeArrowheads="1" noTextEdit="1"/>
          </p:cNvSpPr>
          <p:nvPr>
            <p:ph type="sldImg"/>
          </p:nvPr>
        </p:nvSpPr>
        <p:spPr>
          <a:ln/>
        </p:spPr>
      </p:sp>
      <p:sp>
        <p:nvSpPr>
          <p:cNvPr id="101383"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hdr" sz="quarter"/>
          </p:nvPr>
        </p:nvSpPr>
        <p:spPr>
          <a:noFill/>
        </p:spPr>
        <p:txBody>
          <a:bodyPr/>
          <a:lstStyle/>
          <a:p>
            <a:r>
              <a:rPr lang="en-US" smtClean="0"/>
              <a:t>CHAPTER 08</a:t>
            </a:r>
          </a:p>
        </p:txBody>
      </p:sp>
      <p:sp>
        <p:nvSpPr>
          <p:cNvPr id="102403" name="Rectangle 3"/>
          <p:cNvSpPr>
            <a:spLocks noGrp="1" noChangeArrowheads="1"/>
          </p:cNvSpPr>
          <p:nvPr>
            <p:ph type="dt" sz="quarter" idx="1"/>
          </p:nvPr>
        </p:nvSpPr>
        <p:spPr>
          <a:noFill/>
        </p:spPr>
        <p:txBody>
          <a:bodyPr/>
          <a:lstStyle/>
          <a:p>
            <a:fld id="{C52B02C2-4E1C-4094-A974-94FA66A467C5}" type="datetime1">
              <a:rPr lang="en-US" smtClean="0"/>
              <a:pPr/>
              <a:t>2/25/2015</a:t>
            </a:fld>
            <a:endParaRPr lang="en-US" smtClean="0"/>
          </a:p>
        </p:txBody>
      </p:sp>
      <p:sp>
        <p:nvSpPr>
          <p:cNvPr id="102404" name="Rectangle 6"/>
          <p:cNvSpPr>
            <a:spLocks noGrp="1" noChangeArrowheads="1"/>
          </p:cNvSpPr>
          <p:nvPr>
            <p:ph type="ftr" sz="quarter" idx="4"/>
          </p:nvPr>
        </p:nvSpPr>
        <p:spPr>
          <a:noFill/>
        </p:spPr>
        <p:txBody>
          <a:bodyPr/>
          <a:lstStyle/>
          <a:p>
            <a:r>
              <a:rPr lang="en-US" smtClean="0"/>
              <a:t>MARKETING</a:t>
            </a:r>
          </a:p>
        </p:txBody>
      </p:sp>
      <p:sp>
        <p:nvSpPr>
          <p:cNvPr id="102405" name="Rectangle 7"/>
          <p:cNvSpPr>
            <a:spLocks noGrp="1" noChangeArrowheads="1"/>
          </p:cNvSpPr>
          <p:nvPr>
            <p:ph type="sldNum" sz="quarter" idx="5"/>
          </p:nvPr>
        </p:nvSpPr>
        <p:spPr>
          <a:noFill/>
        </p:spPr>
        <p:txBody>
          <a:bodyPr/>
          <a:lstStyle/>
          <a:p>
            <a:fld id="{C77EB676-CCCE-4DD6-B0A7-E51915B16119}" type="slidenum">
              <a:rPr lang="en-US" smtClean="0"/>
              <a:pPr/>
              <a:t>26</a:t>
            </a:fld>
            <a:endParaRPr lang="en-US" smtClean="0"/>
          </a:p>
        </p:txBody>
      </p:sp>
      <p:sp>
        <p:nvSpPr>
          <p:cNvPr id="102406" name="Rectangle 2"/>
          <p:cNvSpPr>
            <a:spLocks noGrp="1" noRot="1" noChangeAspect="1" noChangeArrowheads="1" noTextEdit="1"/>
          </p:cNvSpPr>
          <p:nvPr>
            <p:ph type="sldImg"/>
          </p:nvPr>
        </p:nvSpPr>
        <p:spPr>
          <a:ln/>
        </p:spPr>
      </p:sp>
      <p:sp>
        <p:nvSpPr>
          <p:cNvPr id="10240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hdr" sz="quarter"/>
          </p:nvPr>
        </p:nvSpPr>
        <p:spPr>
          <a:noFill/>
        </p:spPr>
        <p:txBody>
          <a:bodyPr/>
          <a:lstStyle/>
          <a:p>
            <a:r>
              <a:rPr lang="en-US" smtClean="0"/>
              <a:t>CHAPTER 08</a:t>
            </a:r>
          </a:p>
        </p:txBody>
      </p:sp>
      <p:sp>
        <p:nvSpPr>
          <p:cNvPr id="103427" name="Rectangle 3"/>
          <p:cNvSpPr>
            <a:spLocks noGrp="1" noChangeArrowheads="1"/>
          </p:cNvSpPr>
          <p:nvPr>
            <p:ph type="dt" sz="quarter" idx="1"/>
          </p:nvPr>
        </p:nvSpPr>
        <p:spPr>
          <a:noFill/>
        </p:spPr>
        <p:txBody>
          <a:bodyPr/>
          <a:lstStyle/>
          <a:p>
            <a:fld id="{B2181DF9-1A2A-4BBA-BCED-EF9B28353501}" type="datetime1">
              <a:rPr lang="en-US" smtClean="0"/>
              <a:pPr/>
              <a:t>2/25/2015</a:t>
            </a:fld>
            <a:endParaRPr lang="en-US" smtClean="0"/>
          </a:p>
        </p:txBody>
      </p:sp>
      <p:sp>
        <p:nvSpPr>
          <p:cNvPr id="103428" name="Rectangle 6"/>
          <p:cNvSpPr>
            <a:spLocks noGrp="1" noChangeArrowheads="1"/>
          </p:cNvSpPr>
          <p:nvPr>
            <p:ph type="ftr" sz="quarter" idx="4"/>
          </p:nvPr>
        </p:nvSpPr>
        <p:spPr>
          <a:noFill/>
        </p:spPr>
        <p:txBody>
          <a:bodyPr/>
          <a:lstStyle/>
          <a:p>
            <a:r>
              <a:rPr lang="en-US" smtClean="0"/>
              <a:t>MARKETING</a:t>
            </a:r>
          </a:p>
        </p:txBody>
      </p:sp>
      <p:sp>
        <p:nvSpPr>
          <p:cNvPr id="103429" name="Rectangle 7"/>
          <p:cNvSpPr>
            <a:spLocks noGrp="1" noChangeArrowheads="1"/>
          </p:cNvSpPr>
          <p:nvPr>
            <p:ph type="sldNum" sz="quarter" idx="5"/>
          </p:nvPr>
        </p:nvSpPr>
        <p:spPr>
          <a:noFill/>
        </p:spPr>
        <p:txBody>
          <a:bodyPr/>
          <a:lstStyle/>
          <a:p>
            <a:fld id="{C91DB479-B9D3-4F90-A773-02C020954684}" type="slidenum">
              <a:rPr lang="en-US" smtClean="0"/>
              <a:pPr/>
              <a:t>28</a:t>
            </a:fld>
            <a:endParaRPr lang="en-US" smtClean="0"/>
          </a:p>
        </p:txBody>
      </p:sp>
      <p:sp>
        <p:nvSpPr>
          <p:cNvPr id="103430" name="Rectangle 2"/>
          <p:cNvSpPr>
            <a:spLocks noGrp="1" noRot="1" noChangeAspect="1" noChangeArrowheads="1" noTextEdit="1"/>
          </p:cNvSpPr>
          <p:nvPr>
            <p:ph type="sldImg"/>
          </p:nvPr>
        </p:nvSpPr>
        <p:spPr>
          <a:ln/>
        </p:spPr>
      </p:sp>
      <p:sp>
        <p:nvSpPr>
          <p:cNvPr id="10343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hdr" sz="quarter"/>
          </p:nvPr>
        </p:nvSpPr>
        <p:spPr>
          <a:noFill/>
        </p:spPr>
        <p:txBody>
          <a:bodyPr/>
          <a:lstStyle/>
          <a:p>
            <a:r>
              <a:rPr lang="en-US" smtClean="0"/>
              <a:t>CHAPTER 08</a:t>
            </a:r>
          </a:p>
        </p:txBody>
      </p:sp>
      <p:sp>
        <p:nvSpPr>
          <p:cNvPr id="104451" name="Rectangle 3"/>
          <p:cNvSpPr>
            <a:spLocks noGrp="1" noChangeArrowheads="1"/>
          </p:cNvSpPr>
          <p:nvPr>
            <p:ph type="dt" sz="quarter" idx="1"/>
          </p:nvPr>
        </p:nvSpPr>
        <p:spPr>
          <a:noFill/>
        </p:spPr>
        <p:txBody>
          <a:bodyPr/>
          <a:lstStyle/>
          <a:p>
            <a:fld id="{8AF4EA78-CFEB-4D5D-A7DF-FB7FEE5347CB}" type="datetime1">
              <a:rPr lang="en-US" smtClean="0"/>
              <a:pPr/>
              <a:t>2/25/2015</a:t>
            </a:fld>
            <a:endParaRPr lang="en-US" smtClean="0"/>
          </a:p>
        </p:txBody>
      </p:sp>
      <p:sp>
        <p:nvSpPr>
          <p:cNvPr id="104452" name="Rectangle 6"/>
          <p:cNvSpPr>
            <a:spLocks noGrp="1" noChangeArrowheads="1"/>
          </p:cNvSpPr>
          <p:nvPr>
            <p:ph type="ftr" sz="quarter" idx="4"/>
          </p:nvPr>
        </p:nvSpPr>
        <p:spPr>
          <a:noFill/>
        </p:spPr>
        <p:txBody>
          <a:bodyPr/>
          <a:lstStyle/>
          <a:p>
            <a:r>
              <a:rPr lang="en-US" smtClean="0"/>
              <a:t>MARKETING</a:t>
            </a:r>
          </a:p>
        </p:txBody>
      </p:sp>
      <p:sp>
        <p:nvSpPr>
          <p:cNvPr id="104453" name="Rectangle 7"/>
          <p:cNvSpPr>
            <a:spLocks noGrp="1" noChangeArrowheads="1"/>
          </p:cNvSpPr>
          <p:nvPr>
            <p:ph type="sldNum" sz="quarter" idx="5"/>
          </p:nvPr>
        </p:nvSpPr>
        <p:spPr>
          <a:noFill/>
        </p:spPr>
        <p:txBody>
          <a:bodyPr/>
          <a:lstStyle/>
          <a:p>
            <a:fld id="{3A260D69-1D9A-4B62-80BB-23017ECB6379}" type="slidenum">
              <a:rPr lang="en-US" smtClean="0"/>
              <a:pPr/>
              <a:t>29</a:t>
            </a:fld>
            <a:endParaRPr lang="en-US" smtClean="0"/>
          </a:p>
        </p:txBody>
      </p:sp>
      <p:sp>
        <p:nvSpPr>
          <p:cNvPr id="104454" name="Rectangle 2"/>
          <p:cNvSpPr>
            <a:spLocks noGrp="1" noRot="1" noChangeAspect="1" noChangeArrowheads="1" noTextEdit="1"/>
          </p:cNvSpPr>
          <p:nvPr>
            <p:ph type="sldImg"/>
          </p:nvPr>
        </p:nvSpPr>
        <p:spPr>
          <a:ln/>
        </p:spPr>
      </p:sp>
      <p:sp>
        <p:nvSpPr>
          <p:cNvPr id="104455"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hdr" sz="quarter"/>
          </p:nvPr>
        </p:nvSpPr>
        <p:spPr>
          <a:noFill/>
        </p:spPr>
        <p:txBody>
          <a:bodyPr/>
          <a:lstStyle/>
          <a:p>
            <a:r>
              <a:rPr lang="en-US" smtClean="0"/>
              <a:t>CHAPTER 08</a:t>
            </a:r>
          </a:p>
        </p:txBody>
      </p:sp>
      <p:sp>
        <p:nvSpPr>
          <p:cNvPr id="105475" name="Rectangle 3"/>
          <p:cNvSpPr>
            <a:spLocks noGrp="1" noChangeArrowheads="1"/>
          </p:cNvSpPr>
          <p:nvPr>
            <p:ph type="dt" sz="quarter" idx="1"/>
          </p:nvPr>
        </p:nvSpPr>
        <p:spPr>
          <a:noFill/>
        </p:spPr>
        <p:txBody>
          <a:bodyPr/>
          <a:lstStyle/>
          <a:p>
            <a:fld id="{5BEF0B76-93B4-463C-B6E3-1D4D39E6A11F}" type="datetime1">
              <a:rPr lang="en-US" smtClean="0"/>
              <a:pPr/>
              <a:t>2/25/2015</a:t>
            </a:fld>
            <a:endParaRPr lang="en-US" smtClean="0"/>
          </a:p>
        </p:txBody>
      </p:sp>
      <p:sp>
        <p:nvSpPr>
          <p:cNvPr id="105476" name="Rectangle 6"/>
          <p:cNvSpPr>
            <a:spLocks noGrp="1" noChangeArrowheads="1"/>
          </p:cNvSpPr>
          <p:nvPr>
            <p:ph type="ftr" sz="quarter" idx="4"/>
          </p:nvPr>
        </p:nvSpPr>
        <p:spPr>
          <a:noFill/>
        </p:spPr>
        <p:txBody>
          <a:bodyPr/>
          <a:lstStyle/>
          <a:p>
            <a:r>
              <a:rPr lang="en-US" smtClean="0"/>
              <a:t>MARKETING</a:t>
            </a:r>
          </a:p>
        </p:txBody>
      </p:sp>
      <p:sp>
        <p:nvSpPr>
          <p:cNvPr id="105477" name="Rectangle 7"/>
          <p:cNvSpPr>
            <a:spLocks noGrp="1" noChangeArrowheads="1"/>
          </p:cNvSpPr>
          <p:nvPr>
            <p:ph type="sldNum" sz="quarter" idx="5"/>
          </p:nvPr>
        </p:nvSpPr>
        <p:spPr>
          <a:noFill/>
        </p:spPr>
        <p:txBody>
          <a:bodyPr/>
          <a:lstStyle/>
          <a:p>
            <a:fld id="{F1FF9124-7630-4E62-9D01-30B940E84C1E}" type="slidenum">
              <a:rPr lang="en-US" smtClean="0"/>
              <a:pPr/>
              <a:t>30</a:t>
            </a:fld>
            <a:endParaRPr lang="en-US" smtClean="0"/>
          </a:p>
        </p:txBody>
      </p:sp>
      <p:sp>
        <p:nvSpPr>
          <p:cNvPr id="105478" name="Rectangle 2"/>
          <p:cNvSpPr>
            <a:spLocks noGrp="1" noRot="1" noChangeAspect="1" noChangeArrowheads="1" noTextEdit="1"/>
          </p:cNvSpPr>
          <p:nvPr>
            <p:ph type="sldImg"/>
          </p:nvPr>
        </p:nvSpPr>
        <p:spPr>
          <a:ln/>
        </p:spPr>
      </p:sp>
      <p:sp>
        <p:nvSpPr>
          <p:cNvPr id="105479"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hdr" sz="quarter"/>
          </p:nvPr>
        </p:nvSpPr>
        <p:spPr>
          <a:noFill/>
        </p:spPr>
        <p:txBody>
          <a:bodyPr/>
          <a:lstStyle/>
          <a:p>
            <a:r>
              <a:rPr lang="en-US" smtClean="0"/>
              <a:t>CHAPTER 08</a:t>
            </a:r>
          </a:p>
        </p:txBody>
      </p:sp>
      <p:sp>
        <p:nvSpPr>
          <p:cNvPr id="77827" name="Rectangle 3"/>
          <p:cNvSpPr>
            <a:spLocks noGrp="1" noChangeArrowheads="1"/>
          </p:cNvSpPr>
          <p:nvPr>
            <p:ph type="dt" sz="quarter" idx="1"/>
          </p:nvPr>
        </p:nvSpPr>
        <p:spPr>
          <a:noFill/>
        </p:spPr>
        <p:txBody>
          <a:bodyPr/>
          <a:lstStyle/>
          <a:p>
            <a:fld id="{2A573C28-60AD-46E5-AADE-46F8A307CBBA}" type="datetime1">
              <a:rPr lang="en-US" smtClean="0"/>
              <a:pPr/>
              <a:t>2/25/2015</a:t>
            </a:fld>
            <a:endParaRPr lang="en-US" smtClean="0"/>
          </a:p>
        </p:txBody>
      </p:sp>
      <p:sp>
        <p:nvSpPr>
          <p:cNvPr id="77828" name="Rectangle 6"/>
          <p:cNvSpPr>
            <a:spLocks noGrp="1" noChangeArrowheads="1"/>
          </p:cNvSpPr>
          <p:nvPr>
            <p:ph type="ftr" sz="quarter" idx="4"/>
          </p:nvPr>
        </p:nvSpPr>
        <p:spPr>
          <a:noFill/>
        </p:spPr>
        <p:txBody>
          <a:bodyPr/>
          <a:lstStyle/>
          <a:p>
            <a:r>
              <a:rPr lang="en-US" smtClean="0"/>
              <a:t>MARKETING</a:t>
            </a:r>
          </a:p>
        </p:txBody>
      </p:sp>
      <p:sp>
        <p:nvSpPr>
          <p:cNvPr id="77829" name="Rectangle 7"/>
          <p:cNvSpPr>
            <a:spLocks noGrp="1" noChangeArrowheads="1"/>
          </p:cNvSpPr>
          <p:nvPr>
            <p:ph type="sldNum" sz="quarter" idx="5"/>
          </p:nvPr>
        </p:nvSpPr>
        <p:spPr>
          <a:noFill/>
        </p:spPr>
        <p:txBody>
          <a:bodyPr/>
          <a:lstStyle/>
          <a:p>
            <a:fld id="{A588D972-362B-4E47-B8D2-907F39D7D092}" type="slidenum">
              <a:rPr lang="en-US" smtClean="0"/>
              <a:pPr/>
              <a:t>3</a:t>
            </a:fld>
            <a:endParaRPr lang="en-US" smtClean="0"/>
          </a:p>
        </p:txBody>
      </p:sp>
      <p:sp>
        <p:nvSpPr>
          <p:cNvPr id="77830" name="Rectangle 2"/>
          <p:cNvSpPr>
            <a:spLocks noGrp="1" noRot="1" noChangeAspect="1" noChangeArrowheads="1" noTextEdit="1"/>
          </p:cNvSpPr>
          <p:nvPr>
            <p:ph type="sldImg"/>
          </p:nvPr>
        </p:nvSpPr>
        <p:spPr>
          <a:ln/>
        </p:spPr>
      </p:sp>
      <p:sp>
        <p:nvSpPr>
          <p:cNvPr id="77831" name="Rectangle 3"/>
          <p:cNvSpPr>
            <a:spLocks noGrp="1" noChangeArrowheads="1"/>
          </p:cNvSpPr>
          <p:nvPr>
            <p:ph type="body" idx="1"/>
          </p:nvPr>
        </p:nvSpPr>
        <p:spPr>
          <a:noFill/>
          <a:ln/>
        </p:spPr>
        <p:txBody>
          <a:bodyPr/>
          <a:lstStyle/>
          <a:p>
            <a:pPr eaLnBrk="1" hangingPunct="1"/>
            <a:r>
              <a:rPr lang="en-US" smtClean="0"/>
              <a:t>Think Critically</a:t>
            </a:r>
          </a:p>
          <a:p>
            <a:pPr eaLnBrk="1" hangingPunct="1"/>
            <a:endParaRPr lang="en-US" smtClean="0"/>
          </a:p>
          <a:p>
            <a:pPr eaLnBrk="1" hangingPunct="1"/>
            <a:r>
              <a:rPr lang="en-US" smtClean="0"/>
              <a:t>Why is the purchase of pet products less convenient using the internet than shopping at a local business?</a:t>
            </a:r>
          </a:p>
          <a:p>
            <a:pPr eaLnBrk="1" hangingPunct="1"/>
            <a:endParaRPr lang="en-US" smtClean="0"/>
          </a:p>
          <a:p>
            <a:pPr eaLnBrk="1" hangingPunct="1"/>
            <a:r>
              <a:rPr lang="en-US" smtClean="0"/>
              <a:t>~ Pet products are sold through many stores, allowing consumers immediate access to the products.  With the Internet, receipt of products will be delayed several days while the order is being processed and shipped.</a:t>
            </a:r>
          </a:p>
          <a:p>
            <a:pPr eaLnBrk="1" hangingPunct="1"/>
            <a:endParaRPr lang="en-US" smtClean="0"/>
          </a:p>
          <a:p>
            <a:pPr eaLnBrk="1" hangingPunct="1"/>
            <a:r>
              <a:rPr lang="en-US" smtClean="0"/>
              <a:t>If you were the marketing manager of Pets.com, what would you have done differently to attract customers and sell your products?</a:t>
            </a:r>
          </a:p>
          <a:p>
            <a:pPr eaLnBrk="1" hangingPunct="1"/>
            <a:endParaRPr lang="en-US" smtClean="0"/>
          </a:p>
          <a:p>
            <a:pPr eaLnBrk="1" hangingPunct="1"/>
            <a:r>
              <a:rPr lang="en-US" smtClean="0"/>
              <a:t>~ Marketers could have special sales promotions and offer discounts.</a:t>
            </a:r>
          </a:p>
          <a:p>
            <a:pPr eaLnBrk="1" hangingPunct="1"/>
            <a:endParaRPr lang="en-US" smtClean="0"/>
          </a:p>
          <a:p>
            <a:pPr eaLnBrk="1" hangingPunct="1"/>
            <a:endParaRPr lang="en-US" smtClean="0"/>
          </a:p>
          <a:p>
            <a:pPr eaLnBrk="1" hangingPunct="1"/>
            <a:endParaRPr lang="en-US" smtClean="0"/>
          </a:p>
          <a:p>
            <a:pPr eaLnBrk="1" hangingPunct="1"/>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hdr" sz="quarter"/>
          </p:nvPr>
        </p:nvSpPr>
        <p:spPr>
          <a:noFill/>
        </p:spPr>
        <p:txBody>
          <a:bodyPr/>
          <a:lstStyle/>
          <a:p>
            <a:r>
              <a:rPr lang="en-US" smtClean="0"/>
              <a:t>CHAPTER 08</a:t>
            </a:r>
          </a:p>
        </p:txBody>
      </p:sp>
      <p:sp>
        <p:nvSpPr>
          <p:cNvPr id="106499" name="Rectangle 3"/>
          <p:cNvSpPr>
            <a:spLocks noGrp="1" noChangeArrowheads="1"/>
          </p:cNvSpPr>
          <p:nvPr>
            <p:ph type="dt" sz="quarter" idx="1"/>
          </p:nvPr>
        </p:nvSpPr>
        <p:spPr>
          <a:noFill/>
        </p:spPr>
        <p:txBody>
          <a:bodyPr/>
          <a:lstStyle/>
          <a:p>
            <a:fld id="{8B33C42D-EB33-4085-A35D-370484130504}" type="datetime1">
              <a:rPr lang="en-US" smtClean="0"/>
              <a:pPr/>
              <a:t>2/25/2015</a:t>
            </a:fld>
            <a:endParaRPr lang="en-US" smtClean="0"/>
          </a:p>
        </p:txBody>
      </p:sp>
      <p:sp>
        <p:nvSpPr>
          <p:cNvPr id="106500" name="Rectangle 6"/>
          <p:cNvSpPr>
            <a:spLocks noGrp="1" noChangeArrowheads="1"/>
          </p:cNvSpPr>
          <p:nvPr>
            <p:ph type="ftr" sz="quarter" idx="4"/>
          </p:nvPr>
        </p:nvSpPr>
        <p:spPr>
          <a:noFill/>
        </p:spPr>
        <p:txBody>
          <a:bodyPr/>
          <a:lstStyle/>
          <a:p>
            <a:r>
              <a:rPr lang="en-US" smtClean="0"/>
              <a:t>MARKETING</a:t>
            </a:r>
          </a:p>
        </p:txBody>
      </p:sp>
      <p:sp>
        <p:nvSpPr>
          <p:cNvPr id="106501" name="Rectangle 7"/>
          <p:cNvSpPr>
            <a:spLocks noGrp="1" noChangeArrowheads="1"/>
          </p:cNvSpPr>
          <p:nvPr>
            <p:ph type="sldNum" sz="quarter" idx="5"/>
          </p:nvPr>
        </p:nvSpPr>
        <p:spPr>
          <a:noFill/>
        </p:spPr>
        <p:txBody>
          <a:bodyPr/>
          <a:lstStyle/>
          <a:p>
            <a:fld id="{E5BD994A-60D7-4F20-80BB-9E3349832B5D}" type="slidenum">
              <a:rPr lang="en-US" smtClean="0"/>
              <a:pPr/>
              <a:t>31</a:t>
            </a:fld>
            <a:endParaRPr lang="en-US" smtClean="0"/>
          </a:p>
        </p:txBody>
      </p:sp>
      <p:sp>
        <p:nvSpPr>
          <p:cNvPr id="106502" name="Rectangle 2"/>
          <p:cNvSpPr>
            <a:spLocks noGrp="1" noRot="1" noChangeAspect="1" noChangeArrowheads="1" noTextEdit="1"/>
          </p:cNvSpPr>
          <p:nvPr>
            <p:ph type="sldImg"/>
          </p:nvPr>
        </p:nvSpPr>
        <p:spPr>
          <a:ln/>
        </p:spPr>
      </p:sp>
      <p:sp>
        <p:nvSpPr>
          <p:cNvPr id="106503"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hdr" sz="quarter"/>
          </p:nvPr>
        </p:nvSpPr>
        <p:spPr>
          <a:noFill/>
        </p:spPr>
        <p:txBody>
          <a:bodyPr/>
          <a:lstStyle/>
          <a:p>
            <a:r>
              <a:rPr lang="en-US" smtClean="0"/>
              <a:t>CHAPTER 08</a:t>
            </a:r>
          </a:p>
        </p:txBody>
      </p:sp>
      <p:sp>
        <p:nvSpPr>
          <p:cNvPr id="107523" name="Rectangle 3"/>
          <p:cNvSpPr>
            <a:spLocks noGrp="1" noChangeArrowheads="1"/>
          </p:cNvSpPr>
          <p:nvPr>
            <p:ph type="dt" sz="quarter" idx="1"/>
          </p:nvPr>
        </p:nvSpPr>
        <p:spPr>
          <a:noFill/>
        </p:spPr>
        <p:txBody>
          <a:bodyPr/>
          <a:lstStyle/>
          <a:p>
            <a:fld id="{19554914-234F-4F31-8B58-BA9337721897}" type="datetime1">
              <a:rPr lang="en-US" smtClean="0"/>
              <a:pPr/>
              <a:t>2/25/2015</a:t>
            </a:fld>
            <a:endParaRPr lang="en-US" smtClean="0"/>
          </a:p>
        </p:txBody>
      </p:sp>
      <p:sp>
        <p:nvSpPr>
          <p:cNvPr id="107524" name="Rectangle 6"/>
          <p:cNvSpPr>
            <a:spLocks noGrp="1" noChangeArrowheads="1"/>
          </p:cNvSpPr>
          <p:nvPr>
            <p:ph type="ftr" sz="quarter" idx="4"/>
          </p:nvPr>
        </p:nvSpPr>
        <p:spPr>
          <a:noFill/>
        </p:spPr>
        <p:txBody>
          <a:bodyPr/>
          <a:lstStyle/>
          <a:p>
            <a:r>
              <a:rPr lang="en-US" smtClean="0"/>
              <a:t>MARKETING</a:t>
            </a:r>
          </a:p>
        </p:txBody>
      </p:sp>
      <p:sp>
        <p:nvSpPr>
          <p:cNvPr id="107525" name="Rectangle 7"/>
          <p:cNvSpPr>
            <a:spLocks noGrp="1" noChangeArrowheads="1"/>
          </p:cNvSpPr>
          <p:nvPr>
            <p:ph type="sldNum" sz="quarter" idx="5"/>
          </p:nvPr>
        </p:nvSpPr>
        <p:spPr>
          <a:noFill/>
        </p:spPr>
        <p:txBody>
          <a:bodyPr/>
          <a:lstStyle/>
          <a:p>
            <a:fld id="{B2A8E814-87AA-4861-A181-CD2B811570D0}" type="slidenum">
              <a:rPr lang="en-US" smtClean="0"/>
              <a:pPr/>
              <a:t>32</a:t>
            </a:fld>
            <a:endParaRPr lang="en-US" smtClean="0"/>
          </a:p>
        </p:txBody>
      </p:sp>
      <p:sp>
        <p:nvSpPr>
          <p:cNvPr id="107526" name="Rectangle 2"/>
          <p:cNvSpPr>
            <a:spLocks noGrp="1" noRot="1" noChangeAspect="1" noChangeArrowheads="1" noTextEdit="1"/>
          </p:cNvSpPr>
          <p:nvPr>
            <p:ph type="sldImg"/>
          </p:nvPr>
        </p:nvSpPr>
        <p:spPr>
          <a:ln/>
        </p:spPr>
      </p:sp>
      <p:sp>
        <p:nvSpPr>
          <p:cNvPr id="10752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hdr" sz="quarter"/>
          </p:nvPr>
        </p:nvSpPr>
        <p:spPr>
          <a:noFill/>
        </p:spPr>
        <p:txBody>
          <a:bodyPr/>
          <a:lstStyle/>
          <a:p>
            <a:r>
              <a:rPr lang="en-US" smtClean="0"/>
              <a:t>CHAPTER 08</a:t>
            </a:r>
          </a:p>
        </p:txBody>
      </p:sp>
      <p:sp>
        <p:nvSpPr>
          <p:cNvPr id="108547" name="Rectangle 3"/>
          <p:cNvSpPr>
            <a:spLocks noGrp="1" noChangeArrowheads="1"/>
          </p:cNvSpPr>
          <p:nvPr>
            <p:ph type="dt" sz="quarter" idx="1"/>
          </p:nvPr>
        </p:nvSpPr>
        <p:spPr>
          <a:noFill/>
        </p:spPr>
        <p:txBody>
          <a:bodyPr/>
          <a:lstStyle/>
          <a:p>
            <a:fld id="{980CBCEF-3265-49BE-A40E-C2F65BAAC16A}" type="datetime1">
              <a:rPr lang="en-US" smtClean="0"/>
              <a:pPr/>
              <a:t>2/25/2015</a:t>
            </a:fld>
            <a:endParaRPr lang="en-US" smtClean="0"/>
          </a:p>
        </p:txBody>
      </p:sp>
      <p:sp>
        <p:nvSpPr>
          <p:cNvPr id="108548" name="Rectangle 6"/>
          <p:cNvSpPr>
            <a:spLocks noGrp="1" noChangeArrowheads="1"/>
          </p:cNvSpPr>
          <p:nvPr>
            <p:ph type="ftr" sz="quarter" idx="4"/>
          </p:nvPr>
        </p:nvSpPr>
        <p:spPr>
          <a:noFill/>
        </p:spPr>
        <p:txBody>
          <a:bodyPr/>
          <a:lstStyle/>
          <a:p>
            <a:r>
              <a:rPr lang="en-US" smtClean="0"/>
              <a:t>MARKETING</a:t>
            </a:r>
          </a:p>
        </p:txBody>
      </p:sp>
      <p:sp>
        <p:nvSpPr>
          <p:cNvPr id="108549" name="Rectangle 7"/>
          <p:cNvSpPr>
            <a:spLocks noGrp="1" noChangeArrowheads="1"/>
          </p:cNvSpPr>
          <p:nvPr>
            <p:ph type="sldNum" sz="quarter" idx="5"/>
          </p:nvPr>
        </p:nvSpPr>
        <p:spPr>
          <a:noFill/>
        </p:spPr>
        <p:txBody>
          <a:bodyPr/>
          <a:lstStyle/>
          <a:p>
            <a:fld id="{DC38E1C4-DE45-4E21-8048-456E8D4AC040}" type="slidenum">
              <a:rPr lang="en-US" smtClean="0"/>
              <a:pPr/>
              <a:t>33</a:t>
            </a:fld>
            <a:endParaRPr lang="en-US" smtClean="0"/>
          </a:p>
        </p:txBody>
      </p:sp>
      <p:sp>
        <p:nvSpPr>
          <p:cNvPr id="108550" name="Rectangle 2"/>
          <p:cNvSpPr>
            <a:spLocks noGrp="1" noRot="1" noChangeAspect="1" noChangeArrowheads="1" noTextEdit="1"/>
          </p:cNvSpPr>
          <p:nvPr>
            <p:ph type="sldImg"/>
          </p:nvPr>
        </p:nvSpPr>
        <p:spPr>
          <a:ln/>
        </p:spPr>
      </p:sp>
      <p:sp>
        <p:nvSpPr>
          <p:cNvPr id="10855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hdr" sz="quarter"/>
          </p:nvPr>
        </p:nvSpPr>
        <p:spPr>
          <a:noFill/>
        </p:spPr>
        <p:txBody>
          <a:bodyPr/>
          <a:lstStyle/>
          <a:p>
            <a:r>
              <a:rPr lang="en-US" smtClean="0"/>
              <a:t>CHAPTER 08</a:t>
            </a:r>
          </a:p>
        </p:txBody>
      </p:sp>
      <p:sp>
        <p:nvSpPr>
          <p:cNvPr id="109571" name="Rectangle 3"/>
          <p:cNvSpPr>
            <a:spLocks noGrp="1" noChangeArrowheads="1"/>
          </p:cNvSpPr>
          <p:nvPr>
            <p:ph type="dt" sz="quarter" idx="1"/>
          </p:nvPr>
        </p:nvSpPr>
        <p:spPr>
          <a:noFill/>
        </p:spPr>
        <p:txBody>
          <a:bodyPr/>
          <a:lstStyle/>
          <a:p>
            <a:fld id="{260562C7-9A2D-40B0-A87F-8F61C5887731}" type="datetime1">
              <a:rPr lang="en-US" smtClean="0"/>
              <a:pPr/>
              <a:t>2/25/2015</a:t>
            </a:fld>
            <a:endParaRPr lang="en-US" smtClean="0"/>
          </a:p>
        </p:txBody>
      </p:sp>
      <p:sp>
        <p:nvSpPr>
          <p:cNvPr id="109572" name="Rectangle 6"/>
          <p:cNvSpPr>
            <a:spLocks noGrp="1" noChangeArrowheads="1"/>
          </p:cNvSpPr>
          <p:nvPr>
            <p:ph type="ftr" sz="quarter" idx="4"/>
          </p:nvPr>
        </p:nvSpPr>
        <p:spPr>
          <a:noFill/>
        </p:spPr>
        <p:txBody>
          <a:bodyPr/>
          <a:lstStyle/>
          <a:p>
            <a:r>
              <a:rPr lang="en-US" smtClean="0"/>
              <a:t>MARKETING</a:t>
            </a:r>
          </a:p>
        </p:txBody>
      </p:sp>
      <p:sp>
        <p:nvSpPr>
          <p:cNvPr id="109573" name="Rectangle 7"/>
          <p:cNvSpPr>
            <a:spLocks noGrp="1" noChangeArrowheads="1"/>
          </p:cNvSpPr>
          <p:nvPr>
            <p:ph type="sldNum" sz="quarter" idx="5"/>
          </p:nvPr>
        </p:nvSpPr>
        <p:spPr>
          <a:noFill/>
        </p:spPr>
        <p:txBody>
          <a:bodyPr/>
          <a:lstStyle/>
          <a:p>
            <a:fld id="{160106D0-0E75-4872-A829-82AAE0AF49D5}" type="slidenum">
              <a:rPr lang="en-US" smtClean="0"/>
              <a:pPr/>
              <a:t>34</a:t>
            </a:fld>
            <a:endParaRPr lang="en-US" smtClean="0"/>
          </a:p>
        </p:txBody>
      </p:sp>
      <p:sp>
        <p:nvSpPr>
          <p:cNvPr id="109574" name="Rectangle 2"/>
          <p:cNvSpPr>
            <a:spLocks noGrp="1" noRot="1" noChangeAspect="1" noChangeArrowheads="1" noTextEdit="1"/>
          </p:cNvSpPr>
          <p:nvPr>
            <p:ph type="sldImg"/>
          </p:nvPr>
        </p:nvSpPr>
        <p:spPr>
          <a:ln/>
        </p:spPr>
      </p:sp>
      <p:sp>
        <p:nvSpPr>
          <p:cNvPr id="109575"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hdr" sz="quarter"/>
          </p:nvPr>
        </p:nvSpPr>
        <p:spPr>
          <a:noFill/>
        </p:spPr>
        <p:txBody>
          <a:bodyPr/>
          <a:lstStyle/>
          <a:p>
            <a:r>
              <a:rPr lang="en-US" smtClean="0"/>
              <a:t>CHAPTER 08</a:t>
            </a:r>
          </a:p>
        </p:txBody>
      </p:sp>
      <p:sp>
        <p:nvSpPr>
          <p:cNvPr id="110595" name="Rectangle 3"/>
          <p:cNvSpPr>
            <a:spLocks noGrp="1" noChangeArrowheads="1"/>
          </p:cNvSpPr>
          <p:nvPr>
            <p:ph type="dt" sz="quarter" idx="1"/>
          </p:nvPr>
        </p:nvSpPr>
        <p:spPr>
          <a:noFill/>
        </p:spPr>
        <p:txBody>
          <a:bodyPr/>
          <a:lstStyle/>
          <a:p>
            <a:fld id="{F78B8B8A-5E80-4515-A232-A903C98FC2A3}" type="datetime1">
              <a:rPr lang="en-US" smtClean="0"/>
              <a:pPr/>
              <a:t>2/25/2015</a:t>
            </a:fld>
            <a:endParaRPr lang="en-US" smtClean="0"/>
          </a:p>
        </p:txBody>
      </p:sp>
      <p:sp>
        <p:nvSpPr>
          <p:cNvPr id="110596" name="Rectangle 6"/>
          <p:cNvSpPr>
            <a:spLocks noGrp="1" noChangeArrowheads="1"/>
          </p:cNvSpPr>
          <p:nvPr>
            <p:ph type="ftr" sz="quarter" idx="4"/>
          </p:nvPr>
        </p:nvSpPr>
        <p:spPr>
          <a:noFill/>
        </p:spPr>
        <p:txBody>
          <a:bodyPr/>
          <a:lstStyle/>
          <a:p>
            <a:r>
              <a:rPr lang="en-US" smtClean="0"/>
              <a:t>MARKETING</a:t>
            </a:r>
          </a:p>
        </p:txBody>
      </p:sp>
      <p:sp>
        <p:nvSpPr>
          <p:cNvPr id="110597" name="Rectangle 7"/>
          <p:cNvSpPr>
            <a:spLocks noGrp="1" noChangeArrowheads="1"/>
          </p:cNvSpPr>
          <p:nvPr>
            <p:ph type="sldNum" sz="quarter" idx="5"/>
          </p:nvPr>
        </p:nvSpPr>
        <p:spPr>
          <a:noFill/>
        </p:spPr>
        <p:txBody>
          <a:bodyPr/>
          <a:lstStyle/>
          <a:p>
            <a:fld id="{1ABA9FE1-744E-4B23-A34E-47B078C4EACB}" type="slidenum">
              <a:rPr lang="en-US" smtClean="0"/>
              <a:pPr/>
              <a:t>35</a:t>
            </a:fld>
            <a:endParaRPr lang="en-US" smtClean="0"/>
          </a:p>
        </p:txBody>
      </p:sp>
      <p:sp>
        <p:nvSpPr>
          <p:cNvPr id="110598" name="Rectangle 2"/>
          <p:cNvSpPr>
            <a:spLocks noGrp="1" noRot="1" noChangeAspect="1" noChangeArrowheads="1" noTextEdit="1"/>
          </p:cNvSpPr>
          <p:nvPr>
            <p:ph type="sldImg"/>
          </p:nvPr>
        </p:nvSpPr>
        <p:spPr>
          <a:ln/>
        </p:spPr>
      </p:sp>
      <p:sp>
        <p:nvSpPr>
          <p:cNvPr id="110599"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hdr" sz="quarter"/>
          </p:nvPr>
        </p:nvSpPr>
        <p:spPr>
          <a:noFill/>
        </p:spPr>
        <p:txBody>
          <a:bodyPr/>
          <a:lstStyle/>
          <a:p>
            <a:r>
              <a:rPr lang="en-US" smtClean="0"/>
              <a:t>CHAPTER 08</a:t>
            </a:r>
          </a:p>
        </p:txBody>
      </p:sp>
      <p:sp>
        <p:nvSpPr>
          <p:cNvPr id="111619" name="Rectangle 3"/>
          <p:cNvSpPr>
            <a:spLocks noGrp="1" noChangeArrowheads="1"/>
          </p:cNvSpPr>
          <p:nvPr>
            <p:ph type="dt" sz="quarter" idx="1"/>
          </p:nvPr>
        </p:nvSpPr>
        <p:spPr>
          <a:noFill/>
        </p:spPr>
        <p:txBody>
          <a:bodyPr/>
          <a:lstStyle/>
          <a:p>
            <a:fld id="{5C499CAF-83B3-4523-B90B-C112105B2961}" type="datetime1">
              <a:rPr lang="en-US" smtClean="0"/>
              <a:pPr/>
              <a:t>2/25/2015</a:t>
            </a:fld>
            <a:endParaRPr lang="en-US" smtClean="0"/>
          </a:p>
        </p:txBody>
      </p:sp>
      <p:sp>
        <p:nvSpPr>
          <p:cNvPr id="111620" name="Rectangle 6"/>
          <p:cNvSpPr>
            <a:spLocks noGrp="1" noChangeArrowheads="1"/>
          </p:cNvSpPr>
          <p:nvPr>
            <p:ph type="ftr" sz="quarter" idx="4"/>
          </p:nvPr>
        </p:nvSpPr>
        <p:spPr>
          <a:noFill/>
        </p:spPr>
        <p:txBody>
          <a:bodyPr/>
          <a:lstStyle/>
          <a:p>
            <a:r>
              <a:rPr lang="en-US" smtClean="0"/>
              <a:t>MARKETING</a:t>
            </a:r>
          </a:p>
        </p:txBody>
      </p:sp>
      <p:sp>
        <p:nvSpPr>
          <p:cNvPr id="111621" name="Rectangle 7"/>
          <p:cNvSpPr>
            <a:spLocks noGrp="1" noChangeArrowheads="1"/>
          </p:cNvSpPr>
          <p:nvPr>
            <p:ph type="sldNum" sz="quarter" idx="5"/>
          </p:nvPr>
        </p:nvSpPr>
        <p:spPr>
          <a:noFill/>
        </p:spPr>
        <p:txBody>
          <a:bodyPr/>
          <a:lstStyle/>
          <a:p>
            <a:fld id="{F8886848-BD88-40B2-B7F3-CBEBC66A3044}" type="slidenum">
              <a:rPr lang="en-US" smtClean="0"/>
              <a:pPr/>
              <a:t>36</a:t>
            </a:fld>
            <a:endParaRPr lang="en-US" smtClean="0"/>
          </a:p>
        </p:txBody>
      </p:sp>
      <p:sp>
        <p:nvSpPr>
          <p:cNvPr id="111622" name="Rectangle 2"/>
          <p:cNvSpPr>
            <a:spLocks noGrp="1" noRot="1" noChangeAspect="1" noChangeArrowheads="1" noTextEdit="1"/>
          </p:cNvSpPr>
          <p:nvPr>
            <p:ph type="sldImg"/>
          </p:nvPr>
        </p:nvSpPr>
        <p:spPr>
          <a:ln/>
        </p:spPr>
      </p:sp>
      <p:sp>
        <p:nvSpPr>
          <p:cNvPr id="111623"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hdr" sz="quarter"/>
          </p:nvPr>
        </p:nvSpPr>
        <p:spPr>
          <a:noFill/>
        </p:spPr>
        <p:txBody>
          <a:bodyPr/>
          <a:lstStyle/>
          <a:p>
            <a:r>
              <a:rPr lang="en-US" smtClean="0"/>
              <a:t>CHAPTER 08</a:t>
            </a:r>
          </a:p>
        </p:txBody>
      </p:sp>
      <p:sp>
        <p:nvSpPr>
          <p:cNvPr id="112643" name="Rectangle 3"/>
          <p:cNvSpPr>
            <a:spLocks noGrp="1" noChangeArrowheads="1"/>
          </p:cNvSpPr>
          <p:nvPr>
            <p:ph type="dt" sz="quarter" idx="1"/>
          </p:nvPr>
        </p:nvSpPr>
        <p:spPr>
          <a:noFill/>
        </p:spPr>
        <p:txBody>
          <a:bodyPr/>
          <a:lstStyle/>
          <a:p>
            <a:fld id="{E5E7C434-1D90-40DB-BD96-77937F501335}" type="datetime1">
              <a:rPr lang="en-US" smtClean="0"/>
              <a:pPr/>
              <a:t>2/25/2015</a:t>
            </a:fld>
            <a:endParaRPr lang="en-US" smtClean="0"/>
          </a:p>
        </p:txBody>
      </p:sp>
      <p:sp>
        <p:nvSpPr>
          <p:cNvPr id="112644" name="Rectangle 6"/>
          <p:cNvSpPr>
            <a:spLocks noGrp="1" noChangeArrowheads="1"/>
          </p:cNvSpPr>
          <p:nvPr>
            <p:ph type="ftr" sz="quarter" idx="4"/>
          </p:nvPr>
        </p:nvSpPr>
        <p:spPr>
          <a:noFill/>
        </p:spPr>
        <p:txBody>
          <a:bodyPr/>
          <a:lstStyle/>
          <a:p>
            <a:r>
              <a:rPr lang="en-US" smtClean="0"/>
              <a:t>MARKETING</a:t>
            </a:r>
          </a:p>
        </p:txBody>
      </p:sp>
      <p:sp>
        <p:nvSpPr>
          <p:cNvPr id="112645" name="Rectangle 7"/>
          <p:cNvSpPr>
            <a:spLocks noGrp="1" noChangeArrowheads="1"/>
          </p:cNvSpPr>
          <p:nvPr>
            <p:ph type="sldNum" sz="quarter" idx="5"/>
          </p:nvPr>
        </p:nvSpPr>
        <p:spPr>
          <a:noFill/>
        </p:spPr>
        <p:txBody>
          <a:bodyPr/>
          <a:lstStyle/>
          <a:p>
            <a:fld id="{DA7C2DEA-FA31-43F2-B04E-AACDA77D4ACE}" type="slidenum">
              <a:rPr lang="en-US" smtClean="0"/>
              <a:pPr/>
              <a:t>37</a:t>
            </a:fld>
            <a:endParaRPr lang="en-US" smtClean="0"/>
          </a:p>
        </p:txBody>
      </p:sp>
      <p:sp>
        <p:nvSpPr>
          <p:cNvPr id="112646" name="Rectangle 2"/>
          <p:cNvSpPr>
            <a:spLocks noGrp="1" noRot="1" noChangeAspect="1" noChangeArrowheads="1" noTextEdit="1"/>
          </p:cNvSpPr>
          <p:nvPr>
            <p:ph type="sldImg"/>
          </p:nvPr>
        </p:nvSpPr>
        <p:spPr>
          <a:ln/>
        </p:spPr>
      </p:sp>
      <p:sp>
        <p:nvSpPr>
          <p:cNvPr id="11264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hdr" sz="quarter"/>
          </p:nvPr>
        </p:nvSpPr>
        <p:spPr>
          <a:noFill/>
        </p:spPr>
        <p:txBody>
          <a:bodyPr/>
          <a:lstStyle/>
          <a:p>
            <a:r>
              <a:rPr lang="en-US" smtClean="0"/>
              <a:t>CHAPTER 08</a:t>
            </a:r>
          </a:p>
        </p:txBody>
      </p:sp>
      <p:sp>
        <p:nvSpPr>
          <p:cNvPr id="113667" name="Rectangle 3"/>
          <p:cNvSpPr>
            <a:spLocks noGrp="1" noChangeArrowheads="1"/>
          </p:cNvSpPr>
          <p:nvPr>
            <p:ph type="dt" sz="quarter" idx="1"/>
          </p:nvPr>
        </p:nvSpPr>
        <p:spPr>
          <a:noFill/>
        </p:spPr>
        <p:txBody>
          <a:bodyPr/>
          <a:lstStyle/>
          <a:p>
            <a:fld id="{156CB738-B8E3-4DDF-B559-4AB6F555AB0D}" type="datetime1">
              <a:rPr lang="en-US" smtClean="0"/>
              <a:pPr/>
              <a:t>2/25/2015</a:t>
            </a:fld>
            <a:endParaRPr lang="en-US" smtClean="0"/>
          </a:p>
        </p:txBody>
      </p:sp>
      <p:sp>
        <p:nvSpPr>
          <p:cNvPr id="113668" name="Rectangle 6"/>
          <p:cNvSpPr>
            <a:spLocks noGrp="1" noChangeArrowheads="1"/>
          </p:cNvSpPr>
          <p:nvPr>
            <p:ph type="ftr" sz="quarter" idx="4"/>
          </p:nvPr>
        </p:nvSpPr>
        <p:spPr>
          <a:noFill/>
        </p:spPr>
        <p:txBody>
          <a:bodyPr/>
          <a:lstStyle/>
          <a:p>
            <a:r>
              <a:rPr lang="en-US" smtClean="0"/>
              <a:t>MARKETING</a:t>
            </a:r>
          </a:p>
        </p:txBody>
      </p:sp>
      <p:sp>
        <p:nvSpPr>
          <p:cNvPr id="113669" name="Rectangle 7"/>
          <p:cNvSpPr>
            <a:spLocks noGrp="1" noChangeArrowheads="1"/>
          </p:cNvSpPr>
          <p:nvPr>
            <p:ph type="sldNum" sz="quarter" idx="5"/>
          </p:nvPr>
        </p:nvSpPr>
        <p:spPr>
          <a:noFill/>
        </p:spPr>
        <p:txBody>
          <a:bodyPr/>
          <a:lstStyle/>
          <a:p>
            <a:fld id="{CC370B09-4E6B-4E18-8F14-35DE43AF78F4}" type="slidenum">
              <a:rPr lang="en-US" smtClean="0"/>
              <a:pPr/>
              <a:t>38</a:t>
            </a:fld>
            <a:endParaRPr lang="en-US" smtClean="0"/>
          </a:p>
        </p:txBody>
      </p:sp>
      <p:sp>
        <p:nvSpPr>
          <p:cNvPr id="113670" name="Rectangle 2"/>
          <p:cNvSpPr>
            <a:spLocks noGrp="1" noRot="1" noChangeAspect="1" noChangeArrowheads="1" noTextEdit="1"/>
          </p:cNvSpPr>
          <p:nvPr>
            <p:ph type="sldImg"/>
          </p:nvPr>
        </p:nvSpPr>
        <p:spPr>
          <a:ln/>
        </p:spPr>
      </p:sp>
      <p:sp>
        <p:nvSpPr>
          <p:cNvPr id="11367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hdr" sz="quarter"/>
          </p:nvPr>
        </p:nvSpPr>
        <p:spPr>
          <a:noFill/>
        </p:spPr>
        <p:txBody>
          <a:bodyPr/>
          <a:lstStyle/>
          <a:p>
            <a:r>
              <a:rPr lang="en-US" smtClean="0"/>
              <a:t>CHAPTER 08</a:t>
            </a:r>
          </a:p>
        </p:txBody>
      </p:sp>
      <p:sp>
        <p:nvSpPr>
          <p:cNvPr id="114691" name="Rectangle 3"/>
          <p:cNvSpPr>
            <a:spLocks noGrp="1" noChangeArrowheads="1"/>
          </p:cNvSpPr>
          <p:nvPr>
            <p:ph type="dt" sz="quarter" idx="1"/>
          </p:nvPr>
        </p:nvSpPr>
        <p:spPr>
          <a:noFill/>
        </p:spPr>
        <p:txBody>
          <a:bodyPr/>
          <a:lstStyle/>
          <a:p>
            <a:fld id="{25C0B540-999A-42CA-9EFC-332D7C430DA2}" type="datetime1">
              <a:rPr lang="en-US" smtClean="0"/>
              <a:pPr/>
              <a:t>2/25/2015</a:t>
            </a:fld>
            <a:endParaRPr lang="en-US" smtClean="0"/>
          </a:p>
        </p:txBody>
      </p:sp>
      <p:sp>
        <p:nvSpPr>
          <p:cNvPr id="114692" name="Rectangle 6"/>
          <p:cNvSpPr>
            <a:spLocks noGrp="1" noChangeArrowheads="1"/>
          </p:cNvSpPr>
          <p:nvPr>
            <p:ph type="ftr" sz="quarter" idx="4"/>
          </p:nvPr>
        </p:nvSpPr>
        <p:spPr>
          <a:noFill/>
        </p:spPr>
        <p:txBody>
          <a:bodyPr/>
          <a:lstStyle/>
          <a:p>
            <a:r>
              <a:rPr lang="en-US" smtClean="0"/>
              <a:t>MARKETING</a:t>
            </a:r>
          </a:p>
        </p:txBody>
      </p:sp>
      <p:sp>
        <p:nvSpPr>
          <p:cNvPr id="114693" name="Rectangle 7"/>
          <p:cNvSpPr>
            <a:spLocks noGrp="1" noChangeArrowheads="1"/>
          </p:cNvSpPr>
          <p:nvPr>
            <p:ph type="sldNum" sz="quarter" idx="5"/>
          </p:nvPr>
        </p:nvSpPr>
        <p:spPr>
          <a:noFill/>
        </p:spPr>
        <p:txBody>
          <a:bodyPr/>
          <a:lstStyle/>
          <a:p>
            <a:fld id="{16F817A3-0185-4E6F-9536-6426EFCC1AB2}" type="slidenum">
              <a:rPr lang="en-US" smtClean="0"/>
              <a:pPr/>
              <a:t>39</a:t>
            </a:fld>
            <a:endParaRPr lang="en-US" smtClean="0"/>
          </a:p>
        </p:txBody>
      </p:sp>
      <p:sp>
        <p:nvSpPr>
          <p:cNvPr id="114694" name="Rectangle 2"/>
          <p:cNvSpPr>
            <a:spLocks noGrp="1" noRot="1" noChangeAspect="1" noChangeArrowheads="1" noTextEdit="1"/>
          </p:cNvSpPr>
          <p:nvPr>
            <p:ph type="sldImg"/>
          </p:nvPr>
        </p:nvSpPr>
        <p:spPr>
          <a:ln/>
        </p:spPr>
      </p:sp>
      <p:sp>
        <p:nvSpPr>
          <p:cNvPr id="114695"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hdr" sz="quarter"/>
          </p:nvPr>
        </p:nvSpPr>
        <p:spPr>
          <a:noFill/>
        </p:spPr>
        <p:txBody>
          <a:bodyPr/>
          <a:lstStyle/>
          <a:p>
            <a:r>
              <a:rPr lang="en-US" smtClean="0"/>
              <a:t>CHAPTER 08</a:t>
            </a:r>
          </a:p>
        </p:txBody>
      </p:sp>
      <p:sp>
        <p:nvSpPr>
          <p:cNvPr id="115715" name="Rectangle 3"/>
          <p:cNvSpPr>
            <a:spLocks noGrp="1" noChangeArrowheads="1"/>
          </p:cNvSpPr>
          <p:nvPr>
            <p:ph type="dt" sz="quarter" idx="1"/>
          </p:nvPr>
        </p:nvSpPr>
        <p:spPr>
          <a:noFill/>
        </p:spPr>
        <p:txBody>
          <a:bodyPr/>
          <a:lstStyle/>
          <a:p>
            <a:fld id="{464CBBFF-FC59-4A00-8CB1-620529BD0A7E}" type="datetime1">
              <a:rPr lang="en-US" smtClean="0"/>
              <a:pPr/>
              <a:t>2/25/2015</a:t>
            </a:fld>
            <a:endParaRPr lang="en-US" smtClean="0"/>
          </a:p>
        </p:txBody>
      </p:sp>
      <p:sp>
        <p:nvSpPr>
          <p:cNvPr id="115716" name="Rectangle 6"/>
          <p:cNvSpPr>
            <a:spLocks noGrp="1" noChangeArrowheads="1"/>
          </p:cNvSpPr>
          <p:nvPr>
            <p:ph type="ftr" sz="quarter" idx="4"/>
          </p:nvPr>
        </p:nvSpPr>
        <p:spPr>
          <a:noFill/>
        </p:spPr>
        <p:txBody>
          <a:bodyPr/>
          <a:lstStyle/>
          <a:p>
            <a:r>
              <a:rPr lang="en-US" smtClean="0"/>
              <a:t>MARKETING</a:t>
            </a:r>
          </a:p>
        </p:txBody>
      </p:sp>
      <p:sp>
        <p:nvSpPr>
          <p:cNvPr id="115717" name="Rectangle 7"/>
          <p:cNvSpPr>
            <a:spLocks noGrp="1" noChangeArrowheads="1"/>
          </p:cNvSpPr>
          <p:nvPr>
            <p:ph type="sldNum" sz="quarter" idx="5"/>
          </p:nvPr>
        </p:nvSpPr>
        <p:spPr>
          <a:noFill/>
        </p:spPr>
        <p:txBody>
          <a:bodyPr/>
          <a:lstStyle/>
          <a:p>
            <a:fld id="{1DC0F464-1B45-4D91-9194-8A66D7293E88}" type="slidenum">
              <a:rPr lang="en-US" smtClean="0"/>
              <a:pPr/>
              <a:t>40</a:t>
            </a:fld>
            <a:endParaRPr lang="en-US" smtClean="0"/>
          </a:p>
        </p:txBody>
      </p:sp>
      <p:sp>
        <p:nvSpPr>
          <p:cNvPr id="115718" name="Rectangle 2"/>
          <p:cNvSpPr>
            <a:spLocks noGrp="1" noRot="1" noChangeAspect="1" noChangeArrowheads="1" noTextEdit="1"/>
          </p:cNvSpPr>
          <p:nvPr>
            <p:ph type="sldImg"/>
          </p:nvPr>
        </p:nvSpPr>
        <p:spPr>
          <a:ln/>
        </p:spPr>
      </p:sp>
      <p:sp>
        <p:nvSpPr>
          <p:cNvPr id="115719"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hdr" sz="quarter"/>
          </p:nvPr>
        </p:nvSpPr>
        <p:spPr>
          <a:noFill/>
        </p:spPr>
        <p:txBody>
          <a:bodyPr/>
          <a:lstStyle/>
          <a:p>
            <a:r>
              <a:rPr lang="en-US" smtClean="0"/>
              <a:t>CHAPTER 08</a:t>
            </a:r>
          </a:p>
        </p:txBody>
      </p:sp>
      <p:sp>
        <p:nvSpPr>
          <p:cNvPr id="79875" name="Rectangle 3"/>
          <p:cNvSpPr>
            <a:spLocks noGrp="1" noChangeArrowheads="1"/>
          </p:cNvSpPr>
          <p:nvPr>
            <p:ph type="dt" sz="quarter" idx="1"/>
          </p:nvPr>
        </p:nvSpPr>
        <p:spPr>
          <a:noFill/>
        </p:spPr>
        <p:txBody>
          <a:bodyPr/>
          <a:lstStyle/>
          <a:p>
            <a:fld id="{D3CDA15F-0AF3-4434-BD2B-1C457B98EE18}" type="datetime1">
              <a:rPr lang="en-US" smtClean="0"/>
              <a:pPr/>
              <a:t>2/25/2015</a:t>
            </a:fld>
            <a:endParaRPr lang="en-US" smtClean="0"/>
          </a:p>
        </p:txBody>
      </p:sp>
      <p:sp>
        <p:nvSpPr>
          <p:cNvPr id="79876" name="Rectangle 6"/>
          <p:cNvSpPr>
            <a:spLocks noGrp="1" noChangeArrowheads="1"/>
          </p:cNvSpPr>
          <p:nvPr>
            <p:ph type="ftr" sz="quarter" idx="4"/>
          </p:nvPr>
        </p:nvSpPr>
        <p:spPr>
          <a:noFill/>
        </p:spPr>
        <p:txBody>
          <a:bodyPr/>
          <a:lstStyle/>
          <a:p>
            <a:r>
              <a:rPr lang="en-US" smtClean="0"/>
              <a:t>MARKETING</a:t>
            </a:r>
          </a:p>
        </p:txBody>
      </p:sp>
      <p:sp>
        <p:nvSpPr>
          <p:cNvPr id="79877" name="Rectangle 7"/>
          <p:cNvSpPr>
            <a:spLocks noGrp="1" noChangeArrowheads="1"/>
          </p:cNvSpPr>
          <p:nvPr>
            <p:ph type="sldNum" sz="quarter" idx="5"/>
          </p:nvPr>
        </p:nvSpPr>
        <p:spPr>
          <a:noFill/>
        </p:spPr>
        <p:txBody>
          <a:bodyPr/>
          <a:lstStyle/>
          <a:p>
            <a:fld id="{14936887-272D-4201-BC1A-FD998A46EADD}" type="slidenum">
              <a:rPr lang="en-US" smtClean="0"/>
              <a:pPr/>
              <a:t>4</a:t>
            </a:fld>
            <a:endParaRPr lang="en-US" smtClean="0"/>
          </a:p>
        </p:txBody>
      </p:sp>
      <p:sp>
        <p:nvSpPr>
          <p:cNvPr id="79878" name="Rectangle 2"/>
          <p:cNvSpPr>
            <a:spLocks noGrp="1" noRot="1" noChangeAspect="1" noChangeArrowheads="1" noTextEdit="1"/>
          </p:cNvSpPr>
          <p:nvPr>
            <p:ph type="sldImg"/>
          </p:nvPr>
        </p:nvSpPr>
        <p:spPr>
          <a:ln/>
        </p:spPr>
      </p:sp>
      <p:sp>
        <p:nvSpPr>
          <p:cNvPr id="79879"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hdr" sz="quarter"/>
          </p:nvPr>
        </p:nvSpPr>
        <p:spPr>
          <a:noFill/>
        </p:spPr>
        <p:txBody>
          <a:bodyPr/>
          <a:lstStyle/>
          <a:p>
            <a:r>
              <a:rPr lang="en-US" smtClean="0"/>
              <a:t>CHAPTER 08</a:t>
            </a:r>
          </a:p>
        </p:txBody>
      </p:sp>
      <p:sp>
        <p:nvSpPr>
          <p:cNvPr id="116739" name="Rectangle 3"/>
          <p:cNvSpPr>
            <a:spLocks noGrp="1" noChangeArrowheads="1"/>
          </p:cNvSpPr>
          <p:nvPr>
            <p:ph type="dt" sz="quarter" idx="1"/>
          </p:nvPr>
        </p:nvSpPr>
        <p:spPr>
          <a:noFill/>
        </p:spPr>
        <p:txBody>
          <a:bodyPr/>
          <a:lstStyle/>
          <a:p>
            <a:fld id="{DD75E3F4-08D7-4FEE-9BA5-1A14A0622700}" type="datetime1">
              <a:rPr lang="en-US" smtClean="0"/>
              <a:pPr/>
              <a:t>2/25/2015</a:t>
            </a:fld>
            <a:endParaRPr lang="en-US" smtClean="0"/>
          </a:p>
        </p:txBody>
      </p:sp>
      <p:sp>
        <p:nvSpPr>
          <p:cNvPr id="116740" name="Rectangle 6"/>
          <p:cNvSpPr>
            <a:spLocks noGrp="1" noChangeArrowheads="1"/>
          </p:cNvSpPr>
          <p:nvPr>
            <p:ph type="ftr" sz="quarter" idx="4"/>
          </p:nvPr>
        </p:nvSpPr>
        <p:spPr>
          <a:noFill/>
        </p:spPr>
        <p:txBody>
          <a:bodyPr/>
          <a:lstStyle/>
          <a:p>
            <a:r>
              <a:rPr lang="en-US" smtClean="0"/>
              <a:t>MARKETING</a:t>
            </a:r>
          </a:p>
        </p:txBody>
      </p:sp>
      <p:sp>
        <p:nvSpPr>
          <p:cNvPr id="116741" name="Rectangle 7"/>
          <p:cNvSpPr>
            <a:spLocks noGrp="1" noChangeArrowheads="1"/>
          </p:cNvSpPr>
          <p:nvPr>
            <p:ph type="sldNum" sz="quarter" idx="5"/>
          </p:nvPr>
        </p:nvSpPr>
        <p:spPr>
          <a:noFill/>
        </p:spPr>
        <p:txBody>
          <a:bodyPr/>
          <a:lstStyle/>
          <a:p>
            <a:fld id="{C267CB2C-1B39-48DC-94EC-FF3BF85E983C}" type="slidenum">
              <a:rPr lang="en-US" smtClean="0"/>
              <a:pPr/>
              <a:t>41</a:t>
            </a:fld>
            <a:endParaRPr lang="en-US" smtClean="0"/>
          </a:p>
        </p:txBody>
      </p:sp>
      <p:sp>
        <p:nvSpPr>
          <p:cNvPr id="116742" name="Rectangle 2"/>
          <p:cNvSpPr>
            <a:spLocks noGrp="1" noRot="1" noChangeAspect="1" noChangeArrowheads="1" noTextEdit="1"/>
          </p:cNvSpPr>
          <p:nvPr>
            <p:ph type="sldImg"/>
          </p:nvPr>
        </p:nvSpPr>
        <p:spPr>
          <a:ln/>
        </p:spPr>
      </p:sp>
      <p:sp>
        <p:nvSpPr>
          <p:cNvPr id="116743"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hdr" sz="quarter"/>
          </p:nvPr>
        </p:nvSpPr>
        <p:spPr>
          <a:noFill/>
        </p:spPr>
        <p:txBody>
          <a:bodyPr/>
          <a:lstStyle/>
          <a:p>
            <a:r>
              <a:rPr lang="en-US" smtClean="0"/>
              <a:t>CHAPTER 08</a:t>
            </a:r>
          </a:p>
        </p:txBody>
      </p:sp>
      <p:sp>
        <p:nvSpPr>
          <p:cNvPr id="117763" name="Rectangle 3"/>
          <p:cNvSpPr>
            <a:spLocks noGrp="1" noChangeArrowheads="1"/>
          </p:cNvSpPr>
          <p:nvPr>
            <p:ph type="dt" sz="quarter" idx="1"/>
          </p:nvPr>
        </p:nvSpPr>
        <p:spPr>
          <a:noFill/>
        </p:spPr>
        <p:txBody>
          <a:bodyPr/>
          <a:lstStyle/>
          <a:p>
            <a:fld id="{B64C7624-4673-4E1D-8858-D59FB66C5281}" type="datetime1">
              <a:rPr lang="en-US" smtClean="0"/>
              <a:pPr/>
              <a:t>2/25/2015</a:t>
            </a:fld>
            <a:endParaRPr lang="en-US" smtClean="0"/>
          </a:p>
        </p:txBody>
      </p:sp>
      <p:sp>
        <p:nvSpPr>
          <p:cNvPr id="117764" name="Rectangle 6"/>
          <p:cNvSpPr>
            <a:spLocks noGrp="1" noChangeArrowheads="1"/>
          </p:cNvSpPr>
          <p:nvPr>
            <p:ph type="ftr" sz="quarter" idx="4"/>
          </p:nvPr>
        </p:nvSpPr>
        <p:spPr>
          <a:noFill/>
        </p:spPr>
        <p:txBody>
          <a:bodyPr/>
          <a:lstStyle/>
          <a:p>
            <a:r>
              <a:rPr lang="en-US" smtClean="0"/>
              <a:t>MARKETING</a:t>
            </a:r>
          </a:p>
        </p:txBody>
      </p:sp>
      <p:sp>
        <p:nvSpPr>
          <p:cNvPr id="117765" name="Rectangle 7"/>
          <p:cNvSpPr>
            <a:spLocks noGrp="1" noChangeArrowheads="1"/>
          </p:cNvSpPr>
          <p:nvPr>
            <p:ph type="sldNum" sz="quarter" idx="5"/>
          </p:nvPr>
        </p:nvSpPr>
        <p:spPr>
          <a:noFill/>
        </p:spPr>
        <p:txBody>
          <a:bodyPr/>
          <a:lstStyle/>
          <a:p>
            <a:fld id="{22BF58A8-FB0D-4B41-9622-8C07760E77BF}" type="slidenum">
              <a:rPr lang="en-US" smtClean="0"/>
              <a:pPr/>
              <a:t>42</a:t>
            </a:fld>
            <a:endParaRPr lang="en-US" smtClean="0"/>
          </a:p>
        </p:txBody>
      </p:sp>
      <p:sp>
        <p:nvSpPr>
          <p:cNvPr id="117766" name="Rectangle 2"/>
          <p:cNvSpPr>
            <a:spLocks noGrp="1" noRot="1" noChangeAspect="1" noChangeArrowheads="1" noTextEdit="1"/>
          </p:cNvSpPr>
          <p:nvPr>
            <p:ph type="sldImg"/>
          </p:nvPr>
        </p:nvSpPr>
        <p:spPr>
          <a:ln/>
        </p:spPr>
      </p:sp>
      <p:sp>
        <p:nvSpPr>
          <p:cNvPr id="11776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hdr" sz="quarter"/>
          </p:nvPr>
        </p:nvSpPr>
        <p:spPr>
          <a:noFill/>
        </p:spPr>
        <p:txBody>
          <a:bodyPr/>
          <a:lstStyle/>
          <a:p>
            <a:r>
              <a:rPr lang="en-US" smtClean="0"/>
              <a:t>CHAPTER 08</a:t>
            </a:r>
          </a:p>
        </p:txBody>
      </p:sp>
      <p:sp>
        <p:nvSpPr>
          <p:cNvPr id="118787" name="Rectangle 3"/>
          <p:cNvSpPr>
            <a:spLocks noGrp="1" noChangeArrowheads="1"/>
          </p:cNvSpPr>
          <p:nvPr>
            <p:ph type="dt" sz="quarter" idx="1"/>
          </p:nvPr>
        </p:nvSpPr>
        <p:spPr>
          <a:noFill/>
        </p:spPr>
        <p:txBody>
          <a:bodyPr/>
          <a:lstStyle/>
          <a:p>
            <a:fld id="{5C3C64AC-4AF3-441C-899B-D77D8B22CC66}" type="datetime1">
              <a:rPr lang="en-US" smtClean="0"/>
              <a:pPr/>
              <a:t>2/25/2015</a:t>
            </a:fld>
            <a:endParaRPr lang="en-US" smtClean="0"/>
          </a:p>
        </p:txBody>
      </p:sp>
      <p:sp>
        <p:nvSpPr>
          <p:cNvPr id="118788" name="Rectangle 6"/>
          <p:cNvSpPr>
            <a:spLocks noGrp="1" noChangeArrowheads="1"/>
          </p:cNvSpPr>
          <p:nvPr>
            <p:ph type="ftr" sz="quarter" idx="4"/>
          </p:nvPr>
        </p:nvSpPr>
        <p:spPr>
          <a:noFill/>
        </p:spPr>
        <p:txBody>
          <a:bodyPr/>
          <a:lstStyle/>
          <a:p>
            <a:r>
              <a:rPr lang="en-US" smtClean="0"/>
              <a:t>MARKETING</a:t>
            </a:r>
          </a:p>
        </p:txBody>
      </p:sp>
      <p:sp>
        <p:nvSpPr>
          <p:cNvPr id="118789" name="Rectangle 7"/>
          <p:cNvSpPr>
            <a:spLocks noGrp="1" noChangeArrowheads="1"/>
          </p:cNvSpPr>
          <p:nvPr>
            <p:ph type="sldNum" sz="quarter" idx="5"/>
          </p:nvPr>
        </p:nvSpPr>
        <p:spPr>
          <a:noFill/>
        </p:spPr>
        <p:txBody>
          <a:bodyPr/>
          <a:lstStyle/>
          <a:p>
            <a:fld id="{55113805-4DF0-4708-B2B3-31E384D086F2}" type="slidenum">
              <a:rPr lang="en-US" smtClean="0"/>
              <a:pPr/>
              <a:t>43</a:t>
            </a:fld>
            <a:endParaRPr lang="en-US" smtClean="0"/>
          </a:p>
        </p:txBody>
      </p:sp>
      <p:sp>
        <p:nvSpPr>
          <p:cNvPr id="118790" name="Rectangle 2"/>
          <p:cNvSpPr>
            <a:spLocks noGrp="1" noRot="1" noChangeAspect="1" noChangeArrowheads="1" noTextEdit="1"/>
          </p:cNvSpPr>
          <p:nvPr>
            <p:ph type="sldImg"/>
          </p:nvPr>
        </p:nvSpPr>
        <p:spPr>
          <a:ln/>
        </p:spPr>
      </p:sp>
      <p:sp>
        <p:nvSpPr>
          <p:cNvPr id="11879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hdr" sz="quarter"/>
          </p:nvPr>
        </p:nvSpPr>
        <p:spPr>
          <a:noFill/>
        </p:spPr>
        <p:txBody>
          <a:bodyPr/>
          <a:lstStyle/>
          <a:p>
            <a:r>
              <a:rPr lang="en-US" smtClean="0"/>
              <a:t>CHAPTER 08</a:t>
            </a:r>
          </a:p>
        </p:txBody>
      </p:sp>
      <p:sp>
        <p:nvSpPr>
          <p:cNvPr id="119811" name="Rectangle 3"/>
          <p:cNvSpPr>
            <a:spLocks noGrp="1" noChangeArrowheads="1"/>
          </p:cNvSpPr>
          <p:nvPr>
            <p:ph type="dt" sz="quarter" idx="1"/>
          </p:nvPr>
        </p:nvSpPr>
        <p:spPr>
          <a:noFill/>
        </p:spPr>
        <p:txBody>
          <a:bodyPr/>
          <a:lstStyle/>
          <a:p>
            <a:fld id="{79E7C9D7-39C1-43CD-B4BC-1C9DD6E10406}" type="datetime1">
              <a:rPr lang="en-US" smtClean="0"/>
              <a:pPr/>
              <a:t>2/25/2015</a:t>
            </a:fld>
            <a:endParaRPr lang="en-US" smtClean="0"/>
          </a:p>
        </p:txBody>
      </p:sp>
      <p:sp>
        <p:nvSpPr>
          <p:cNvPr id="119812" name="Rectangle 6"/>
          <p:cNvSpPr>
            <a:spLocks noGrp="1" noChangeArrowheads="1"/>
          </p:cNvSpPr>
          <p:nvPr>
            <p:ph type="ftr" sz="quarter" idx="4"/>
          </p:nvPr>
        </p:nvSpPr>
        <p:spPr>
          <a:noFill/>
        </p:spPr>
        <p:txBody>
          <a:bodyPr/>
          <a:lstStyle/>
          <a:p>
            <a:r>
              <a:rPr lang="en-US" smtClean="0"/>
              <a:t>MARKETING</a:t>
            </a:r>
          </a:p>
        </p:txBody>
      </p:sp>
      <p:sp>
        <p:nvSpPr>
          <p:cNvPr id="119813" name="Rectangle 7"/>
          <p:cNvSpPr>
            <a:spLocks noGrp="1" noChangeArrowheads="1"/>
          </p:cNvSpPr>
          <p:nvPr>
            <p:ph type="sldNum" sz="quarter" idx="5"/>
          </p:nvPr>
        </p:nvSpPr>
        <p:spPr>
          <a:noFill/>
        </p:spPr>
        <p:txBody>
          <a:bodyPr/>
          <a:lstStyle/>
          <a:p>
            <a:fld id="{198EDC99-B8A6-4A5E-84E5-31011E5A9D29}" type="slidenum">
              <a:rPr lang="en-US" smtClean="0"/>
              <a:pPr/>
              <a:t>46</a:t>
            </a:fld>
            <a:endParaRPr lang="en-US" smtClean="0"/>
          </a:p>
        </p:txBody>
      </p:sp>
      <p:sp>
        <p:nvSpPr>
          <p:cNvPr id="119814" name="Rectangle 2"/>
          <p:cNvSpPr>
            <a:spLocks noGrp="1" noRot="1" noChangeAspect="1" noChangeArrowheads="1" noTextEdit="1"/>
          </p:cNvSpPr>
          <p:nvPr>
            <p:ph type="sldImg"/>
          </p:nvPr>
        </p:nvSpPr>
        <p:spPr>
          <a:ln/>
        </p:spPr>
      </p:sp>
      <p:sp>
        <p:nvSpPr>
          <p:cNvPr id="119815"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hdr" sz="quarter"/>
          </p:nvPr>
        </p:nvSpPr>
        <p:spPr>
          <a:noFill/>
        </p:spPr>
        <p:txBody>
          <a:bodyPr/>
          <a:lstStyle/>
          <a:p>
            <a:r>
              <a:rPr lang="en-US" smtClean="0"/>
              <a:t>CHAPTER 08</a:t>
            </a:r>
          </a:p>
        </p:txBody>
      </p:sp>
      <p:sp>
        <p:nvSpPr>
          <p:cNvPr id="120835" name="Rectangle 3"/>
          <p:cNvSpPr>
            <a:spLocks noGrp="1" noChangeArrowheads="1"/>
          </p:cNvSpPr>
          <p:nvPr>
            <p:ph type="dt" sz="quarter" idx="1"/>
          </p:nvPr>
        </p:nvSpPr>
        <p:spPr>
          <a:noFill/>
        </p:spPr>
        <p:txBody>
          <a:bodyPr/>
          <a:lstStyle/>
          <a:p>
            <a:fld id="{940CFE2C-855A-4A55-AB4D-3D2F1E0DC40D}" type="datetime1">
              <a:rPr lang="en-US" smtClean="0"/>
              <a:pPr/>
              <a:t>2/25/2015</a:t>
            </a:fld>
            <a:endParaRPr lang="en-US" smtClean="0"/>
          </a:p>
        </p:txBody>
      </p:sp>
      <p:sp>
        <p:nvSpPr>
          <p:cNvPr id="120836" name="Rectangle 6"/>
          <p:cNvSpPr>
            <a:spLocks noGrp="1" noChangeArrowheads="1"/>
          </p:cNvSpPr>
          <p:nvPr>
            <p:ph type="ftr" sz="quarter" idx="4"/>
          </p:nvPr>
        </p:nvSpPr>
        <p:spPr>
          <a:noFill/>
        </p:spPr>
        <p:txBody>
          <a:bodyPr/>
          <a:lstStyle/>
          <a:p>
            <a:r>
              <a:rPr lang="en-US" smtClean="0"/>
              <a:t>MARKETING</a:t>
            </a:r>
          </a:p>
        </p:txBody>
      </p:sp>
      <p:sp>
        <p:nvSpPr>
          <p:cNvPr id="120837" name="Rectangle 7"/>
          <p:cNvSpPr>
            <a:spLocks noGrp="1" noChangeArrowheads="1"/>
          </p:cNvSpPr>
          <p:nvPr>
            <p:ph type="sldNum" sz="quarter" idx="5"/>
          </p:nvPr>
        </p:nvSpPr>
        <p:spPr>
          <a:noFill/>
        </p:spPr>
        <p:txBody>
          <a:bodyPr/>
          <a:lstStyle/>
          <a:p>
            <a:fld id="{66766D3D-721F-4686-A607-97CFC5CFF571}" type="slidenum">
              <a:rPr lang="en-US" smtClean="0"/>
              <a:pPr/>
              <a:t>47</a:t>
            </a:fld>
            <a:endParaRPr lang="en-US" smtClean="0"/>
          </a:p>
        </p:txBody>
      </p:sp>
      <p:sp>
        <p:nvSpPr>
          <p:cNvPr id="120838" name="Rectangle 2"/>
          <p:cNvSpPr>
            <a:spLocks noGrp="1" noRot="1" noChangeAspect="1" noChangeArrowheads="1" noTextEdit="1"/>
          </p:cNvSpPr>
          <p:nvPr>
            <p:ph type="sldImg"/>
          </p:nvPr>
        </p:nvSpPr>
        <p:spPr>
          <a:ln/>
        </p:spPr>
      </p:sp>
      <p:sp>
        <p:nvSpPr>
          <p:cNvPr id="120839"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hdr" sz="quarter"/>
          </p:nvPr>
        </p:nvSpPr>
        <p:spPr>
          <a:noFill/>
        </p:spPr>
        <p:txBody>
          <a:bodyPr/>
          <a:lstStyle/>
          <a:p>
            <a:r>
              <a:rPr lang="en-US" smtClean="0"/>
              <a:t>CHAPTER 08</a:t>
            </a:r>
          </a:p>
        </p:txBody>
      </p:sp>
      <p:sp>
        <p:nvSpPr>
          <p:cNvPr id="121859" name="Rectangle 3"/>
          <p:cNvSpPr>
            <a:spLocks noGrp="1" noChangeArrowheads="1"/>
          </p:cNvSpPr>
          <p:nvPr>
            <p:ph type="dt" sz="quarter" idx="1"/>
          </p:nvPr>
        </p:nvSpPr>
        <p:spPr>
          <a:noFill/>
        </p:spPr>
        <p:txBody>
          <a:bodyPr/>
          <a:lstStyle/>
          <a:p>
            <a:fld id="{7082C2C4-0CC4-4EAD-BA2C-F0FA1B29508C}" type="datetime1">
              <a:rPr lang="en-US" smtClean="0"/>
              <a:pPr/>
              <a:t>2/25/2015</a:t>
            </a:fld>
            <a:endParaRPr lang="en-US" smtClean="0"/>
          </a:p>
        </p:txBody>
      </p:sp>
      <p:sp>
        <p:nvSpPr>
          <p:cNvPr id="121860" name="Rectangle 6"/>
          <p:cNvSpPr>
            <a:spLocks noGrp="1" noChangeArrowheads="1"/>
          </p:cNvSpPr>
          <p:nvPr>
            <p:ph type="ftr" sz="quarter" idx="4"/>
          </p:nvPr>
        </p:nvSpPr>
        <p:spPr>
          <a:noFill/>
        </p:spPr>
        <p:txBody>
          <a:bodyPr/>
          <a:lstStyle/>
          <a:p>
            <a:r>
              <a:rPr lang="en-US" smtClean="0"/>
              <a:t>MARKETING</a:t>
            </a:r>
          </a:p>
        </p:txBody>
      </p:sp>
      <p:sp>
        <p:nvSpPr>
          <p:cNvPr id="121861" name="Rectangle 7"/>
          <p:cNvSpPr>
            <a:spLocks noGrp="1" noChangeArrowheads="1"/>
          </p:cNvSpPr>
          <p:nvPr>
            <p:ph type="sldNum" sz="quarter" idx="5"/>
          </p:nvPr>
        </p:nvSpPr>
        <p:spPr>
          <a:noFill/>
        </p:spPr>
        <p:txBody>
          <a:bodyPr/>
          <a:lstStyle/>
          <a:p>
            <a:fld id="{821ACA95-B885-4C50-A950-415E5937FB2A}" type="slidenum">
              <a:rPr lang="en-US" smtClean="0"/>
              <a:pPr/>
              <a:t>48</a:t>
            </a:fld>
            <a:endParaRPr lang="en-US" smtClean="0"/>
          </a:p>
        </p:txBody>
      </p:sp>
      <p:sp>
        <p:nvSpPr>
          <p:cNvPr id="121862" name="Rectangle 2"/>
          <p:cNvSpPr>
            <a:spLocks noGrp="1" noRot="1" noChangeAspect="1" noChangeArrowheads="1" noTextEdit="1"/>
          </p:cNvSpPr>
          <p:nvPr>
            <p:ph type="sldImg"/>
          </p:nvPr>
        </p:nvSpPr>
        <p:spPr>
          <a:ln/>
        </p:spPr>
      </p:sp>
      <p:sp>
        <p:nvSpPr>
          <p:cNvPr id="121863"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hdr" sz="quarter"/>
          </p:nvPr>
        </p:nvSpPr>
        <p:spPr>
          <a:noFill/>
        </p:spPr>
        <p:txBody>
          <a:bodyPr/>
          <a:lstStyle/>
          <a:p>
            <a:r>
              <a:rPr lang="en-US" smtClean="0"/>
              <a:t>CHAPTER 08</a:t>
            </a:r>
          </a:p>
        </p:txBody>
      </p:sp>
      <p:sp>
        <p:nvSpPr>
          <p:cNvPr id="122883" name="Rectangle 3"/>
          <p:cNvSpPr>
            <a:spLocks noGrp="1" noChangeArrowheads="1"/>
          </p:cNvSpPr>
          <p:nvPr>
            <p:ph type="dt" sz="quarter" idx="1"/>
          </p:nvPr>
        </p:nvSpPr>
        <p:spPr>
          <a:noFill/>
        </p:spPr>
        <p:txBody>
          <a:bodyPr/>
          <a:lstStyle/>
          <a:p>
            <a:fld id="{051D5DAE-F20E-48F0-88CD-FB5DE5882340}" type="datetime1">
              <a:rPr lang="en-US" smtClean="0"/>
              <a:pPr/>
              <a:t>2/25/2015</a:t>
            </a:fld>
            <a:endParaRPr lang="en-US" smtClean="0"/>
          </a:p>
        </p:txBody>
      </p:sp>
      <p:sp>
        <p:nvSpPr>
          <p:cNvPr id="122884" name="Rectangle 6"/>
          <p:cNvSpPr>
            <a:spLocks noGrp="1" noChangeArrowheads="1"/>
          </p:cNvSpPr>
          <p:nvPr>
            <p:ph type="ftr" sz="quarter" idx="4"/>
          </p:nvPr>
        </p:nvSpPr>
        <p:spPr>
          <a:noFill/>
        </p:spPr>
        <p:txBody>
          <a:bodyPr/>
          <a:lstStyle/>
          <a:p>
            <a:r>
              <a:rPr lang="en-US" smtClean="0"/>
              <a:t>MARKETING</a:t>
            </a:r>
          </a:p>
        </p:txBody>
      </p:sp>
      <p:sp>
        <p:nvSpPr>
          <p:cNvPr id="122885" name="Rectangle 7"/>
          <p:cNvSpPr>
            <a:spLocks noGrp="1" noChangeArrowheads="1"/>
          </p:cNvSpPr>
          <p:nvPr>
            <p:ph type="sldNum" sz="quarter" idx="5"/>
          </p:nvPr>
        </p:nvSpPr>
        <p:spPr>
          <a:noFill/>
        </p:spPr>
        <p:txBody>
          <a:bodyPr/>
          <a:lstStyle/>
          <a:p>
            <a:fld id="{22E5B5D9-F63E-42C4-9351-AFB93BF3A357}" type="slidenum">
              <a:rPr lang="en-US" smtClean="0"/>
              <a:pPr/>
              <a:t>49</a:t>
            </a:fld>
            <a:endParaRPr lang="en-US" smtClean="0"/>
          </a:p>
        </p:txBody>
      </p:sp>
      <p:sp>
        <p:nvSpPr>
          <p:cNvPr id="122886" name="Rectangle 2"/>
          <p:cNvSpPr>
            <a:spLocks noGrp="1" noRot="1" noChangeAspect="1" noChangeArrowheads="1" noTextEdit="1"/>
          </p:cNvSpPr>
          <p:nvPr>
            <p:ph type="sldImg"/>
          </p:nvPr>
        </p:nvSpPr>
        <p:spPr>
          <a:ln/>
        </p:spPr>
      </p:sp>
      <p:sp>
        <p:nvSpPr>
          <p:cNvPr id="122887" name="Rectangle 3"/>
          <p:cNvSpPr>
            <a:spLocks noGrp="1" noChangeArrowheads="1"/>
          </p:cNvSpPr>
          <p:nvPr>
            <p:ph type="body" idx="1"/>
          </p:nvPr>
        </p:nvSpPr>
        <p:spPr>
          <a:noFill/>
          <a:ln/>
        </p:spPr>
        <p:txBody>
          <a:bodyPr/>
          <a:lstStyle/>
          <a:p>
            <a:pPr eaLnBrk="1" hangingPunct="1"/>
            <a:r>
              <a:rPr lang="en-US" smtClean="0"/>
              <a:t>Stress that these statistics do not represent savings to consumers.</a:t>
            </a:r>
          </a:p>
          <a:p>
            <a:pPr eaLnBrk="1" hangingPunct="1"/>
            <a:endParaRPr lang="en-US" smtClean="0"/>
          </a:p>
          <a:p>
            <a:pPr eaLnBrk="1" hangingPunct="1"/>
            <a:r>
              <a:rPr lang="en-US" smtClean="0"/>
              <a:t>Instead, they represent the savings to businesses.</a:t>
            </a:r>
          </a:p>
          <a:p>
            <a:pPr eaLnBrk="1" hangingPunct="1"/>
            <a:endParaRPr lang="en-US" smtClean="0"/>
          </a:p>
          <a:p>
            <a:pPr eaLnBrk="1" hangingPunct="1"/>
            <a:r>
              <a:rPr lang="en-US" smtClean="0"/>
              <a:t>How might these numbers represent indirect savings for consumers? </a:t>
            </a:r>
          </a:p>
          <a:p>
            <a:pPr eaLnBrk="1" hangingPunct="1"/>
            <a:r>
              <a:rPr lang="en-US" smtClean="0"/>
              <a:t>Savings passed to consumers? </a:t>
            </a: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hdr" sz="quarter"/>
          </p:nvPr>
        </p:nvSpPr>
        <p:spPr>
          <a:noFill/>
        </p:spPr>
        <p:txBody>
          <a:bodyPr/>
          <a:lstStyle/>
          <a:p>
            <a:r>
              <a:rPr lang="en-US" smtClean="0"/>
              <a:t>CHAPTER 08</a:t>
            </a:r>
          </a:p>
        </p:txBody>
      </p:sp>
      <p:sp>
        <p:nvSpPr>
          <p:cNvPr id="123907" name="Rectangle 3"/>
          <p:cNvSpPr>
            <a:spLocks noGrp="1" noChangeArrowheads="1"/>
          </p:cNvSpPr>
          <p:nvPr>
            <p:ph type="dt" sz="quarter" idx="1"/>
          </p:nvPr>
        </p:nvSpPr>
        <p:spPr>
          <a:noFill/>
        </p:spPr>
        <p:txBody>
          <a:bodyPr/>
          <a:lstStyle/>
          <a:p>
            <a:fld id="{888E4839-7B46-4FCD-9259-3B2E42FEBD11}" type="datetime1">
              <a:rPr lang="en-US" smtClean="0"/>
              <a:pPr/>
              <a:t>2/25/2015</a:t>
            </a:fld>
            <a:endParaRPr lang="en-US" smtClean="0"/>
          </a:p>
        </p:txBody>
      </p:sp>
      <p:sp>
        <p:nvSpPr>
          <p:cNvPr id="123908" name="Rectangle 6"/>
          <p:cNvSpPr>
            <a:spLocks noGrp="1" noChangeArrowheads="1"/>
          </p:cNvSpPr>
          <p:nvPr>
            <p:ph type="ftr" sz="quarter" idx="4"/>
          </p:nvPr>
        </p:nvSpPr>
        <p:spPr>
          <a:noFill/>
        </p:spPr>
        <p:txBody>
          <a:bodyPr/>
          <a:lstStyle/>
          <a:p>
            <a:r>
              <a:rPr lang="en-US" smtClean="0"/>
              <a:t>MARKETING</a:t>
            </a:r>
          </a:p>
        </p:txBody>
      </p:sp>
      <p:sp>
        <p:nvSpPr>
          <p:cNvPr id="123909" name="Rectangle 7"/>
          <p:cNvSpPr>
            <a:spLocks noGrp="1" noChangeArrowheads="1"/>
          </p:cNvSpPr>
          <p:nvPr>
            <p:ph type="sldNum" sz="quarter" idx="5"/>
          </p:nvPr>
        </p:nvSpPr>
        <p:spPr>
          <a:noFill/>
        </p:spPr>
        <p:txBody>
          <a:bodyPr/>
          <a:lstStyle/>
          <a:p>
            <a:fld id="{C7C914C5-F11B-4564-B0D2-CDD2E188E537}" type="slidenum">
              <a:rPr lang="en-US" smtClean="0"/>
              <a:pPr/>
              <a:t>50</a:t>
            </a:fld>
            <a:endParaRPr lang="en-US" smtClean="0"/>
          </a:p>
        </p:txBody>
      </p:sp>
      <p:sp>
        <p:nvSpPr>
          <p:cNvPr id="123910" name="Rectangle 2"/>
          <p:cNvSpPr>
            <a:spLocks noGrp="1" noRot="1" noChangeAspect="1" noChangeArrowheads="1" noTextEdit="1"/>
          </p:cNvSpPr>
          <p:nvPr>
            <p:ph type="sldImg"/>
          </p:nvPr>
        </p:nvSpPr>
        <p:spPr>
          <a:ln/>
        </p:spPr>
      </p:sp>
      <p:sp>
        <p:nvSpPr>
          <p:cNvPr id="12391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hdr" sz="quarter"/>
          </p:nvPr>
        </p:nvSpPr>
        <p:spPr>
          <a:noFill/>
        </p:spPr>
        <p:txBody>
          <a:bodyPr/>
          <a:lstStyle/>
          <a:p>
            <a:r>
              <a:rPr lang="en-US" smtClean="0"/>
              <a:t>CHAPTER 08</a:t>
            </a:r>
          </a:p>
        </p:txBody>
      </p:sp>
      <p:sp>
        <p:nvSpPr>
          <p:cNvPr id="124931" name="Rectangle 3"/>
          <p:cNvSpPr>
            <a:spLocks noGrp="1" noChangeArrowheads="1"/>
          </p:cNvSpPr>
          <p:nvPr>
            <p:ph type="dt" sz="quarter" idx="1"/>
          </p:nvPr>
        </p:nvSpPr>
        <p:spPr>
          <a:noFill/>
        </p:spPr>
        <p:txBody>
          <a:bodyPr/>
          <a:lstStyle/>
          <a:p>
            <a:fld id="{CF91FEF8-C3EA-464C-A646-D177B66A4C5A}" type="datetime1">
              <a:rPr lang="en-US" smtClean="0"/>
              <a:pPr/>
              <a:t>2/25/2015</a:t>
            </a:fld>
            <a:endParaRPr lang="en-US" smtClean="0"/>
          </a:p>
        </p:txBody>
      </p:sp>
      <p:sp>
        <p:nvSpPr>
          <p:cNvPr id="124932" name="Rectangle 6"/>
          <p:cNvSpPr>
            <a:spLocks noGrp="1" noChangeArrowheads="1"/>
          </p:cNvSpPr>
          <p:nvPr>
            <p:ph type="ftr" sz="quarter" idx="4"/>
          </p:nvPr>
        </p:nvSpPr>
        <p:spPr>
          <a:noFill/>
        </p:spPr>
        <p:txBody>
          <a:bodyPr/>
          <a:lstStyle/>
          <a:p>
            <a:r>
              <a:rPr lang="en-US" smtClean="0"/>
              <a:t>MARKETING</a:t>
            </a:r>
          </a:p>
        </p:txBody>
      </p:sp>
      <p:sp>
        <p:nvSpPr>
          <p:cNvPr id="124933" name="Rectangle 7"/>
          <p:cNvSpPr>
            <a:spLocks noGrp="1" noChangeArrowheads="1"/>
          </p:cNvSpPr>
          <p:nvPr>
            <p:ph type="sldNum" sz="quarter" idx="5"/>
          </p:nvPr>
        </p:nvSpPr>
        <p:spPr>
          <a:noFill/>
        </p:spPr>
        <p:txBody>
          <a:bodyPr/>
          <a:lstStyle/>
          <a:p>
            <a:fld id="{00BA9215-F133-441E-ADCB-BB599C08FBFD}" type="slidenum">
              <a:rPr lang="en-US" smtClean="0"/>
              <a:pPr/>
              <a:t>51</a:t>
            </a:fld>
            <a:endParaRPr lang="en-US" smtClean="0"/>
          </a:p>
        </p:txBody>
      </p:sp>
      <p:sp>
        <p:nvSpPr>
          <p:cNvPr id="124934" name="Rectangle 2"/>
          <p:cNvSpPr>
            <a:spLocks noGrp="1" noRot="1" noChangeAspect="1" noChangeArrowheads="1" noTextEdit="1"/>
          </p:cNvSpPr>
          <p:nvPr>
            <p:ph type="sldImg"/>
          </p:nvPr>
        </p:nvSpPr>
        <p:spPr>
          <a:ln/>
        </p:spPr>
      </p:sp>
      <p:sp>
        <p:nvSpPr>
          <p:cNvPr id="124935"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ChangeArrowheads="1"/>
          </p:cNvSpPr>
          <p:nvPr>
            <p:ph type="hdr" sz="quarter"/>
          </p:nvPr>
        </p:nvSpPr>
        <p:spPr>
          <a:noFill/>
        </p:spPr>
        <p:txBody>
          <a:bodyPr/>
          <a:lstStyle/>
          <a:p>
            <a:r>
              <a:rPr lang="en-US" smtClean="0"/>
              <a:t>CHAPTER 08</a:t>
            </a:r>
          </a:p>
        </p:txBody>
      </p:sp>
      <p:sp>
        <p:nvSpPr>
          <p:cNvPr id="125955" name="Rectangle 3"/>
          <p:cNvSpPr>
            <a:spLocks noGrp="1" noChangeArrowheads="1"/>
          </p:cNvSpPr>
          <p:nvPr>
            <p:ph type="dt" sz="quarter" idx="1"/>
          </p:nvPr>
        </p:nvSpPr>
        <p:spPr>
          <a:noFill/>
        </p:spPr>
        <p:txBody>
          <a:bodyPr/>
          <a:lstStyle/>
          <a:p>
            <a:fld id="{B89366AC-94D0-47B9-99EA-20BA35D31A22}" type="datetime1">
              <a:rPr lang="en-US" smtClean="0"/>
              <a:pPr/>
              <a:t>2/25/2015</a:t>
            </a:fld>
            <a:endParaRPr lang="en-US" smtClean="0"/>
          </a:p>
        </p:txBody>
      </p:sp>
      <p:sp>
        <p:nvSpPr>
          <p:cNvPr id="125956" name="Rectangle 6"/>
          <p:cNvSpPr>
            <a:spLocks noGrp="1" noChangeArrowheads="1"/>
          </p:cNvSpPr>
          <p:nvPr>
            <p:ph type="ftr" sz="quarter" idx="4"/>
          </p:nvPr>
        </p:nvSpPr>
        <p:spPr>
          <a:noFill/>
        </p:spPr>
        <p:txBody>
          <a:bodyPr/>
          <a:lstStyle/>
          <a:p>
            <a:r>
              <a:rPr lang="en-US" smtClean="0"/>
              <a:t>MARKETING</a:t>
            </a:r>
          </a:p>
        </p:txBody>
      </p:sp>
      <p:sp>
        <p:nvSpPr>
          <p:cNvPr id="125957" name="Rectangle 7"/>
          <p:cNvSpPr>
            <a:spLocks noGrp="1" noChangeArrowheads="1"/>
          </p:cNvSpPr>
          <p:nvPr>
            <p:ph type="sldNum" sz="quarter" idx="5"/>
          </p:nvPr>
        </p:nvSpPr>
        <p:spPr>
          <a:noFill/>
        </p:spPr>
        <p:txBody>
          <a:bodyPr/>
          <a:lstStyle/>
          <a:p>
            <a:fld id="{8BBEB5FD-19F1-4433-BE12-6C2B18AAE51B}" type="slidenum">
              <a:rPr lang="en-US" smtClean="0"/>
              <a:pPr/>
              <a:t>52</a:t>
            </a:fld>
            <a:endParaRPr lang="en-US" smtClean="0"/>
          </a:p>
        </p:txBody>
      </p:sp>
      <p:sp>
        <p:nvSpPr>
          <p:cNvPr id="125958" name="Rectangle 2"/>
          <p:cNvSpPr>
            <a:spLocks noGrp="1" noRot="1" noChangeAspect="1" noChangeArrowheads="1" noTextEdit="1"/>
          </p:cNvSpPr>
          <p:nvPr>
            <p:ph type="sldImg"/>
          </p:nvPr>
        </p:nvSpPr>
        <p:spPr>
          <a:ln/>
        </p:spPr>
      </p:sp>
      <p:sp>
        <p:nvSpPr>
          <p:cNvPr id="125959"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hdr" sz="quarter"/>
          </p:nvPr>
        </p:nvSpPr>
        <p:spPr>
          <a:noFill/>
        </p:spPr>
        <p:txBody>
          <a:bodyPr/>
          <a:lstStyle/>
          <a:p>
            <a:r>
              <a:rPr lang="en-US" smtClean="0"/>
              <a:t>CHAPTER 08</a:t>
            </a:r>
          </a:p>
        </p:txBody>
      </p:sp>
      <p:sp>
        <p:nvSpPr>
          <p:cNvPr id="80899" name="Rectangle 3"/>
          <p:cNvSpPr>
            <a:spLocks noGrp="1" noChangeArrowheads="1"/>
          </p:cNvSpPr>
          <p:nvPr>
            <p:ph type="dt" sz="quarter" idx="1"/>
          </p:nvPr>
        </p:nvSpPr>
        <p:spPr>
          <a:noFill/>
        </p:spPr>
        <p:txBody>
          <a:bodyPr/>
          <a:lstStyle/>
          <a:p>
            <a:fld id="{D3EF8D7F-49BC-4D7E-A666-56F2DC66AF48}" type="datetime1">
              <a:rPr lang="en-US" smtClean="0"/>
              <a:pPr/>
              <a:t>2/25/2015</a:t>
            </a:fld>
            <a:endParaRPr lang="en-US" smtClean="0"/>
          </a:p>
        </p:txBody>
      </p:sp>
      <p:sp>
        <p:nvSpPr>
          <p:cNvPr id="80900" name="Rectangle 6"/>
          <p:cNvSpPr>
            <a:spLocks noGrp="1" noChangeArrowheads="1"/>
          </p:cNvSpPr>
          <p:nvPr>
            <p:ph type="ftr" sz="quarter" idx="4"/>
          </p:nvPr>
        </p:nvSpPr>
        <p:spPr>
          <a:noFill/>
        </p:spPr>
        <p:txBody>
          <a:bodyPr/>
          <a:lstStyle/>
          <a:p>
            <a:r>
              <a:rPr lang="en-US" smtClean="0"/>
              <a:t>MARKETING</a:t>
            </a:r>
          </a:p>
        </p:txBody>
      </p:sp>
      <p:sp>
        <p:nvSpPr>
          <p:cNvPr id="80901" name="Rectangle 7"/>
          <p:cNvSpPr>
            <a:spLocks noGrp="1" noChangeArrowheads="1"/>
          </p:cNvSpPr>
          <p:nvPr>
            <p:ph type="sldNum" sz="quarter" idx="5"/>
          </p:nvPr>
        </p:nvSpPr>
        <p:spPr>
          <a:noFill/>
        </p:spPr>
        <p:txBody>
          <a:bodyPr/>
          <a:lstStyle/>
          <a:p>
            <a:fld id="{A75F3E5C-CF5D-4757-ACB4-D0307260A5F8}" type="slidenum">
              <a:rPr lang="en-US" smtClean="0"/>
              <a:pPr/>
              <a:t>5</a:t>
            </a:fld>
            <a:endParaRPr lang="en-US" smtClean="0"/>
          </a:p>
        </p:txBody>
      </p:sp>
      <p:sp>
        <p:nvSpPr>
          <p:cNvPr id="80902" name="Rectangle 2"/>
          <p:cNvSpPr>
            <a:spLocks noGrp="1" noRot="1" noChangeAspect="1" noChangeArrowheads="1" noTextEdit="1"/>
          </p:cNvSpPr>
          <p:nvPr>
            <p:ph type="sldImg"/>
          </p:nvPr>
        </p:nvSpPr>
        <p:spPr>
          <a:ln/>
        </p:spPr>
      </p:sp>
      <p:sp>
        <p:nvSpPr>
          <p:cNvPr id="80903" name="Rectangle 3"/>
          <p:cNvSpPr>
            <a:spLocks noGrp="1" noChangeArrowheads="1"/>
          </p:cNvSpPr>
          <p:nvPr>
            <p:ph type="body" idx="1"/>
          </p:nvPr>
        </p:nvSpPr>
        <p:spPr>
          <a:noFill/>
          <a:ln/>
        </p:spPr>
        <p:txBody>
          <a:bodyPr/>
          <a:lstStyle/>
          <a:p>
            <a:pPr eaLnBrk="1" hangingPunct="1"/>
            <a:r>
              <a:rPr lang="en-US" smtClean="0"/>
              <a:t>Share business sites that they have visited on the Internet.</a:t>
            </a:r>
          </a:p>
          <a:p>
            <a:pPr eaLnBrk="1" hangingPunct="1"/>
            <a:r>
              <a:rPr lang="en-US" smtClean="0"/>
              <a:t>Discuss any products they decided to purchase.</a:t>
            </a:r>
          </a:p>
          <a:p>
            <a:pPr eaLnBrk="1" hangingPunct="1"/>
            <a:r>
              <a:rPr lang="en-US" smtClean="0"/>
              <a:t>What helped them  make that purchasing decision?</a:t>
            </a:r>
          </a:p>
          <a:p>
            <a:pPr eaLnBrk="1" hangingPunct="1"/>
            <a:r>
              <a:rPr lang="en-US" smtClean="0"/>
              <a:t>Were they apprehensive about buying products from a company they could not visit in person?</a:t>
            </a:r>
          </a:p>
          <a:p>
            <a:pPr eaLnBrk="1" hangingPunct="1"/>
            <a:r>
              <a:rPr lang="en-US" smtClean="0"/>
              <a:t>Were they concerned about the product quality and reliability?</a:t>
            </a:r>
          </a:p>
          <a:p>
            <a:pPr eaLnBrk="1" hangingPunct="1"/>
            <a:endParaRPr lang="en-US" smtClean="0"/>
          </a:p>
          <a:p>
            <a:pPr eaLnBrk="1" hangingPunct="1"/>
            <a:r>
              <a:rPr lang="en-US" smtClean="0"/>
              <a:t>Clothes – can’t try on.</a:t>
            </a:r>
          </a:p>
          <a:p>
            <a:pPr eaLnBrk="1" hangingPunct="1"/>
            <a:r>
              <a:rPr lang="en-US" smtClean="0"/>
              <a:t>Ebay – really getting what you want?</a:t>
            </a:r>
          </a:p>
          <a:p>
            <a:pPr eaLnBrk="1" hangingPunct="1"/>
            <a:endParaRPr lang="en-US"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ChangeArrowheads="1"/>
          </p:cNvSpPr>
          <p:nvPr>
            <p:ph type="hdr" sz="quarter"/>
          </p:nvPr>
        </p:nvSpPr>
        <p:spPr>
          <a:noFill/>
        </p:spPr>
        <p:txBody>
          <a:bodyPr/>
          <a:lstStyle/>
          <a:p>
            <a:r>
              <a:rPr lang="en-US" smtClean="0"/>
              <a:t>CHAPTER 08</a:t>
            </a:r>
          </a:p>
        </p:txBody>
      </p:sp>
      <p:sp>
        <p:nvSpPr>
          <p:cNvPr id="126979" name="Rectangle 3"/>
          <p:cNvSpPr>
            <a:spLocks noGrp="1" noChangeArrowheads="1"/>
          </p:cNvSpPr>
          <p:nvPr>
            <p:ph type="dt" sz="quarter" idx="1"/>
          </p:nvPr>
        </p:nvSpPr>
        <p:spPr>
          <a:noFill/>
        </p:spPr>
        <p:txBody>
          <a:bodyPr/>
          <a:lstStyle/>
          <a:p>
            <a:fld id="{F8696C6E-81A5-45AD-93E6-835515A8011E}" type="datetime1">
              <a:rPr lang="en-US" smtClean="0"/>
              <a:pPr/>
              <a:t>2/25/2015</a:t>
            </a:fld>
            <a:endParaRPr lang="en-US" smtClean="0"/>
          </a:p>
        </p:txBody>
      </p:sp>
      <p:sp>
        <p:nvSpPr>
          <p:cNvPr id="126980" name="Rectangle 6"/>
          <p:cNvSpPr>
            <a:spLocks noGrp="1" noChangeArrowheads="1"/>
          </p:cNvSpPr>
          <p:nvPr>
            <p:ph type="ftr" sz="quarter" idx="4"/>
          </p:nvPr>
        </p:nvSpPr>
        <p:spPr>
          <a:noFill/>
        </p:spPr>
        <p:txBody>
          <a:bodyPr/>
          <a:lstStyle/>
          <a:p>
            <a:r>
              <a:rPr lang="en-US" smtClean="0"/>
              <a:t>MARKETING</a:t>
            </a:r>
          </a:p>
        </p:txBody>
      </p:sp>
      <p:sp>
        <p:nvSpPr>
          <p:cNvPr id="126981" name="Rectangle 7"/>
          <p:cNvSpPr>
            <a:spLocks noGrp="1" noChangeArrowheads="1"/>
          </p:cNvSpPr>
          <p:nvPr>
            <p:ph type="sldNum" sz="quarter" idx="5"/>
          </p:nvPr>
        </p:nvSpPr>
        <p:spPr>
          <a:noFill/>
        </p:spPr>
        <p:txBody>
          <a:bodyPr/>
          <a:lstStyle/>
          <a:p>
            <a:fld id="{A574C3D3-3D15-4CE2-9E2F-D8F10B2A63AD}" type="slidenum">
              <a:rPr lang="en-US" smtClean="0"/>
              <a:pPr/>
              <a:t>53</a:t>
            </a:fld>
            <a:endParaRPr lang="en-US" smtClean="0"/>
          </a:p>
        </p:txBody>
      </p:sp>
      <p:sp>
        <p:nvSpPr>
          <p:cNvPr id="126982" name="Rectangle 2"/>
          <p:cNvSpPr>
            <a:spLocks noGrp="1" noRot="1" noChangeAspect="1" noChangeArrowheads="1" noTextEdit="1"/>
          </p:cNvSpPr>
          <p:nvPr>
            <p:ph type="sldImg"/>
          </p:nvPr>
        </p:nvSpPr>
        <p:spPr>
          <a:ln/>
        </p:spPr>
      </p:sp>
      <p:sp>
        <p:nvSpPr>
          <p:cNvPr id="126983"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hdr" sz="quarter"/>
          </p:nvPr>
        </p:nvSpPr>
        <p:spPr>
          <a:noFill/>
        </p:spPr>
        <p:txBody>
          <a:bodyPr/>
          <a:lstStyle/>
          <a:p>
            <a:r>
              <a:rPr lang="en-US" smtClean="0"/>
              <a:t>CHAPTER 08</a:t>
            </a:r>
          </a:p>
        </p:txBody>
      </p:sp>
      <p:sp>
        <p:nvSpPr>
          <p:cNvPr id="128003" name="Rectangle 3"/>
          <p:cNvSpPr>
            <a:spLocks noGrp="1" noChangeArrowheads="1"/>
          </p:cNvSpPr>
          <p:nvPr>
            <p:ph type="dt" sz="quarter" idx="1"/>
          </p:nvPr>
        </p:nvSpPr>
        <p:spPr>
          <a:noFill/>
        </p:spPr>
        <p:txBody>
          <a:bodyPr/>
          <a:lstStyle/>
          <a:p>
            <a:fld id="{4DCB30B2-C007-45E7-8899-71F56FDBDF45}" type="datetime1">
              <a:rPr lang="en-US" smtClean="0"/>
              <a:pPr/>
              <a:t>2/25/2015</a:t>
            </a:fld>
            <a:endParaRPr lang="en-US" smtClean="0"/>
          </a:p>
        </p:txBody>
      </p:sp>
      <p:sp>
        <p:nvSpPr>
          <p:cNvPr id="128004" name="Rectangle 6"/>
          <p:cNvSpPr>
            <a:spLocks noGrp="1" noChangeArrowheads="1"/>
          </p:cNvSpPr>
          <p:nvPr>
            <p:ph type="ftr" sz="quarter" idx="4"/>
          </p:nvPr>
        </p:nvSpPr>
        <p:spPr>
          <a:noFill/>
        </p:spPr>
        <p:txBody>
          <a:bodyPr/>
          <a:lstStyle/>
          <a:p>
            <a:r>
              <a:rPr lang="en-US" smtClean="0"/>
              <a:t>MARKETING</a:t>
            </a:r>
          </a:p>
        </p:txBody>
      </p:sp>
      <p:sp>
        <p:nvSpPr>
          <p:cNvPr id="128005" name="Rectangle 7"/>
          <p:cNvSpPr>
            <a:spLocks noGrp="1" noChangeArrowheads="1"/>
          </p:cNvSpPr>
          <p:nvPr>
            <p:ph type="sldNum" sz="quarter" idx="5"/>
          </p:nvPr>
        </p:nvSpPr>
        <p:spPr>
          <a:noFill/>
        </p:spPr>
        <p:txBody>
          <a:bodyPr/>
          <a:lstStyle/>
          <a:p>
            <a:fld id="{4474F56B-8FBA-4323-B36E-9775ECD512E0}" type="slidenum">
              <a:rPr lang="en-US" smtClean="0"/>
              <a:pPr/>
              <a:t>54</a:t>
            </a:fld>
            <a:endParaRPr lang="en-US" smtClean="0"/>
          </a:p>
        </p:txBody>
      </p:sp>
      <p:sp>
        <p:nvSpPr>
          <p:cNvPr id="128006" name="Rectangle 2"/>
          <p:cNvSpPr>
            <a:spLocks noGrp="1" noRot="1" noChangeAspect="1" noChangeArrowheads="1" noTextEdit="1"/>
          </p:cNvSpPr>
          <p:nvPr>
            <p:ph type="sldImg"/>
          </p:nvPr>
        </p:nvSpPr>
        <p:spPr>
          <a:ln/>
        </p:spPr>
      </p:sp>
      <p:sp>
        <p:nvSpPr>
          <p:cNvPr id="12800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hdr" sz="quarter"/>
          </p:nvPr>
        </p:nvSpPr>
        <p:spPr>
          <a:noFill/>
        </p:spPr>
        <p:txBody>
          <a:bodyPr/>
          <a:lstStyle/>
          <a:p>
            <a:r>
              <a:rPr lang="en-US" smtClean="0"/>
              <a:t>CHAPTER 08</a:t>
            </a:r>
          </a:p>
        </p:txBody>
      </p:sp>
      <p:sp>
        <p:nvSpPr>
          <p:cNvPr id="129027" name="Rectangle 3"/>
          <p:cNvSpPr>
            <a:spLocks noGrp="1" noChangeArrowheads="1"/>
          </p:cNvSpPr>
          <p:nvPr>
            <p:ph type="dt" sz="quarter" idx="1"/>
          </p:nvPr>
        </p:nvSpPr>
        <p:spPr>
          <a:noFill/>
        </p:spPr>
        <p:txBody>
          <a:bodyPr/>
          <a:lstStyle/>
          <a:p>
            <a:fld id="{66C0F840-2A97-487F-BABD-95F7621A557D}" type="datetime1">
              <a:rPr lang="en-US" smtClean="0"/>
              <a:pPr/>
              <a:t>2/25/2015</a:t>
            </a:fld>
            <a:endParaRPr lang="en-US" smtClean="0"/>
          </a:p>
        </p:txBody>
      </p:sp>
      <p:sp>
        <p:nvSpPr>
          <p:cNvPr id="129028" name="Rectangle 6"/>
          <p:cNvSpPr>
            <a:spLocks noGrp="1" noChangeArrowheads="1"/>
          </p:cNvSpPr>
          <p:nvPr>
            <p:ph type="ftr" sz="quarter" idx="4"/>
          </p:nvPr>
        </p:nvSpPr>
        <p:spPr>
          <a:noFill/>
        </p:spPr>
        <p:txBody>
          <a:bodyPr/>
          <a:lstStyle/>
          <a:p>
            <a:r>
              <a:rPr lang="en-US" smtClean="0"/>
              <a:t>MARKETING</a:t>
            </a:r>
          </a:p>
        </p:txBody>
      </p:sp>
      <p:sp>
        <p:nvSpPr>
          <p:cNvPr id="129029" name="Rectangle 7"/>
          <p:cNvSpPr>
            <a:spLocks noGrp="1" noChangeArrowheads="1"/>
          </p:cNvSpPr>
          <p:nvPr>
            <p:ph type="sldNum" sz="quarter" idx="5"/>
          </p:nvPr>
        </p:nvSpPr>
        <p:spPr>
          <a:noFill/>
        </p:spPr>
        <p:txBody>
          <a:bodyPr/>
          <a:lstStyle/>
          <a:p>
            <a:fld id="{7F1E0B73-F6EF-401F-8F54-E8D136827955}" type="slidenum">
              <a:rPr lang="en-US" smtClean="0"/>
              <a:pPr/>
              <a:t>55</a:t>
            </a:fld>
            <a:endParaRPr lang="en-US" smtClean="0"/>
          </a:p>
        </p:txBody>
      </p:sp>
      <p:sp>
        <p:nvSpPr>
          <p:cNvPr id="129030" name="Rectangle 2"/>
          <p:cNvSpPr>
            <a:spLocks noGrp="1" noRot="1" noChangeAspect="1" noChangeArrowheads="1" noTextEdit="1"/>
          </p:cNvSpPr>
          <p:nvPr>
            <p:ph type="sldImg"/>
          </p:nvPr>
        </p:nvSpPr>
        <p:spPr>
          <a:ln/>
        </p:spPr>
      </p:sp>
      <p:sp>
        <p:nvSpPr>
          <p:cNvPr id="12903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hdr" sz="quarter"/>
          </p:nvPr>
        </p:nvSpPr>
        <p:spPr>
          <a:noFill/>
        </p:spPr>
        <p:txBody>
          <a:bodyPr/>
          <a:lstStyle/>
          <a:p>
            <a:r>
              <a:rPr lang="en-US" smtClean="0"/>
              <a:t>CHAPTER 08</a:t>
            </a:r>
          </a:p>
        </p:txBody>
      </p:sp>
      <p:sp>
        <p:nvSpPr>
          <p:cNvPr id="130051" name="Rectangle 3"/>
          <p:cNvSpPr>
            <a:spLocks noGrp="1" noChangeArrowheads="1"/>
          </p:cNvSpPr>
          <p:nvPr>
            <p:ph type="dt" sz="quarter" idx="1"/>
          </p:nvPr>
        </p:nvSpPr>
        <p:spPr>
          <a:noFill/>
        </p:spPr>
        <p:txBody>
          <a:bodyPr/>
          <a:lstStyle/>
          <a:p>
            <a:fld id="{F5D7845C-B9EA-48F7-AD70-A84FC57590C8}" type="datetime1">
              <a:rPr lang="en-US" smtClean="0"/>
              <a:pPr/>
              <a:t>2/25/2015</a:t>
            </a:fld>
            <a:endParaRPr lang="en-US" smtClean="0"/>
          </a:p>
        </p:txBody>
      </p:sp>
      <p:sp>
        <p:nvSpPr>
          <p:cNvPr id="130052" name="Rectangle 6"/>
          <p:cNvSpPr>
            <a:spLocks noGrp="1" noChangeArrowheads="1"/>
          </p:cNvSpPr>
          <p:nvPr>
            <p:ph type="ftr" sz="quarter" idx="4"/>
          </p:nvPr>
        </p:nvSpPr>
        <p:spPr>
          <a:noFill/>
        </p:spPr>
        <p:txBody>
          <a:bodyPr/>
          <a:lstStyle/>
          <a:p>
            <a:r>
              <a:rPr lang="en-US" smtClean="0"/>
              <a:t>MARKETING</a:t>
            </a:r>
          </a:p>
        </p:txBody>
      </p:sp>
      <p:sp>
        <p:nvSpPr>
          <p:cNvPr id="130053" name="Rectangle 7"/>
          <p:cNvSpPr>
            <a:spLocks noGrp="1" noChangeArrowheads="1"/>
          </p:cNvSpPr>
          <p:nvPr>
            <p:ph type="sldNum" sz="quarter" idx="5"/>
          </p:nvPr>
        </p:nvSpPr>
        <p:spPr>
          <a:noFill/>
        </p:spPr>
        <p:txBody>
          <a:bodyPr/>
          <a:lstStyle/>
          <a:p>
            <a:fld id="{2CC22057-2416-4954-B1A0-231BDBF0DAAF}" type="slidenum">
              <a:rPr lang="en-US" smtClean="0"/>
              <a:pPr/>
              <a:t>56</a:t>
            </a:fld>
            <a:endParaRPr lang="en-US" smtClean="0"/>
          </a:p>
        </p:txBody>
      </p:sp>
      <p:sp>
        <p:nvSpPr>
          <p:cNvPr id="130054" name="Rectangle 2"/>
          <p:cNvSpPr>
            <a:spLocks noGrp="1" noRot="1" noChangeAspect="1" noChangeArrowheads="1" noTextEdit="1"/>
          </p:cNvSpPr>
          <p:nvPr>
            <p:ph type="sldImg"/>
          </p:nvPr>
        </p:nvSpPr>
        <p:spPr>
          <a:ln/>
        </p:spPr>
      </p:sp>
      <p:sp>
        <p:nvSpPr>
          <p:cNvPr id="130055"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hdr" sz="quarter"/>
          </p:nvPr>
        </p:nvSpPr>
        <p:spPr>
          <a:noFill/>
        </p:spPr>
        <p:txBody>
          <a:bodyPr/>
          <a:lstStyle/>
          <a:p>
            <a:r>
              <a:rPr lang="en-US" smtClean="0"/>
              <a:t>CHAPTER 08</a:t>
            </a:r>
          </a:p>
        </p:txBody>
      </p:sp>
      <p:sp>
        <p:nvSpPr>
          <p:cNvPr id="131075" name="Rectangle 3"/>
          <p:cNvSpPr>
            <a:spLocks noGrp="1" noChangeArrowheads="1"/>
          </p:cNvSpPr>
          <p:nvPr>
            <p:ph type="dt" sz="quarter" idx="1"/>
          </p:nvPr>
        </p:nvSpPr>
        <p:spPr>
          <a:noFill/>
        </p:spPr>
        <p:txBody>
          <a:bodyPr/>
          <a:lstStyle/>
          <a:p>
            <a:fld id="{2801D92E-C071-47C8-B6ED-BD96DD47D866}" type="datetime1">
              <a:rPr lang="en-US" smtClean="0"/>
              <a:pPr/>
              <a:t>2/25/2015</a:t>
            </a:fld>
            <a:endParaRPr lang="en-US" smtClean="0"/>
          </a:p>
        </p:txBody>
      </p:sp>
      <p:sp>
        <p:nvSpPr>
          <p:cNvPr id="131076" name="Rectangle 6"/>
          <p:cNvSpPr>
            <a:spLocks noGrp="1" noChangeArrowheads="1"/>
          </p:cNvSpPr>
          <p:nvPr>
            <p:ph type="ftr" sz="quarter" idx="4"/>
          </p:nvPr>
        </p:nvSpPr>
        <p:spPr>
          <a:noFill/>
        </p:spPr>
        <p:txBody>
          <a:bodyPr/>
          <a:lstStyle/>
          <a:p>
            <a:r>
              <a:rPr lang="en-US" smtClean="0"/>
              <a:t>MARKETING</a:t>
            </a:r>
          </a:p>
        </p:txBody>
      </p:sp>
      <p:sp>
        <p:nvSpPr>
          <p:cNvPr id="131077" name="Rectangle 7"/>
          <p:cNvSpPr>
            <a:spLocks noGrp="1" noChangeArrowheads="1"/>
          </p:cNvSpPr>
          <p:nvPr>
            <p:ph type="sldNum" sz="quarter" idx="5"/>
          </p:nvPr>
        </p:nvSpPr>
        <p:spPr>
          <a:noFill/>
        </p:spPr>
        <p:txBody>
          <a:bodyPr/>
          <a:lstStyle/>
          <a:p>
            <a:fld id="{27D63E08-E97E-4BD3-98ED-D6BF72DE5C06}" type="slidenum">
              <a:rPr lang="en-US" smtClean="0"/>
              <a:pPr/>
              <a:t>57</a:t>
            </a:fld>
            <a:endParaRPr lang="en-US" smtClean="0"/>
          </a:p>
        </p:txBody>
      </p:sp>
      <p:sp>
        <p:nvSpPr>
          <p:cNvPr id="131078" name="Rectangle 2"/>
          <p:cNvSpPr>
            <a:spLocks noGrp="1" noRot="1" noChangeAspect="1" noChangeArrowheads="1" noTextEdit="1"/>
          </p:cNvSpPr>
          <p:nvPr>
            <p:ph type="sldImg"/>
          </p:nvPr>
        </p:nvSpPr>
        <p:spPr>
          <a:ln/>
        </p:spPr>
      </p:sp>
      <p:sp>
        <p:nvSpPr>
          <p:cNvPr id="131079"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hdr" sz="quarter"/>
          </p:nvPr>
        </p:nvSpPr>
        <p:spPr>
          <a:noFill/>
        </p:spPr>
        <p:txBody>
          <a:bodyPr/>
          <a:lstStyle/>
          <a:p>
            <a:r>
              <a:rPr lang="en-US" smtClean="0"/>
              <a:t>CHAPTER 08</a:t>
            </a:r>
          </a:p>
        </p:txBody>
      </p:sp>
      <p:sp>
        <p:nvSpPr>
          <p:cNvPr id="132099" name="Rectangle 3"/>
          <p:cNvSpPr>
            <a:spLocks noGrp="1" noChangeArrowheads="1"/>
          </p:cNvSpPr>
          <p:nvPr>
            <p:ph type="dt" sz="quarter" idx="1"/>
          </p:nvPr>
        </p:nvSpPr>
        <p:spPr>
          <a:noFill/>
        </p:spPr>
        <p:txBody>
          <a:bodyPr/>
          <a:lstStyle/>
          <a:p>
            <a:fld id="{C80CB3FE-8298-4F0A-A7CB-0F38BFBBB13C}" type="datetime1">
              <a:rPr lang="en-US" smtClean="0"/>
              <a:pPr/>
              <a:t>2/25/2015</a:t>
            </a:fld>
            <a:endParaRPr lang="en-US" smtClean="0"/>
          </a:p>
        </p:txBody>
      </p:sp>
      <p:sp>
        <p:nvSpPr>
          <p:cNvPr id="132100" name="Rectangle 6"/>
          <p:cNvSpPr>
            <a:spLocks noGrp="1" noChangeArrowheads="1"/>
          </p:cNvSpPr>
          <p:nvPr>
            <p:ph type="ftr" sz="quarter" idx="4"/>
          </p:nvPr>
        </p:nvSpPr>
        <p:spPr>
          <a:noFill/>
        </p:spPr>
        <p:txBody>
          <a:bodyPr/>
          <a:lstStyle/>
          <a:p>
            <a:r>
              <a:rPr lang="en-US" smtClean="0"/>
              <a:t>MARKETING</a:t>
            </a:r>
          </a:p>
        </p:txBody>
      </p:sp>
      <p:sp>
        <p:nvSpPr>
          <p:cNvPr id="132101" name="Rectangle 7"/>
          <p:cNvSpPr>
            <a:spLocks noGrp="1" noChangeArrowheads="1"/>
          </p:cNvSpPr>
          <p:nvPr>
            <p:ph type="sldNum" sz="quarter" idx="5"/>
          </p:nvPr>
        </p:nvSpPr>
        <p:spPr>
          <a:noFill/>
        </p:spPr>
        <p:txBody>
          <a:bodyPr/>
          <a:lstStyle/>
          <a:p>
            <a:fld id="{1CFF8461-EE38-4A4F-9B6C-0A42FABE713A}" type="slidenum">
              <a:rPr lang="en-US" smtClean="0"/>
              <a:pPr/>
              <a:t>58</a:t>
            </a:fld>
            <a:endParaRPr lang="en-US" smtClean="0"/>
          </a:p>
        </p:txBody>
      </p:sp>
      <p:sp>
        <p:nvSpPr>
          <p:cNvPr id="132102" name="Rectangle 2"/>
          <p:cNvSpPr>
            <a:spLocks noGrp="1" noRot="1" noChangeAspect="1" noChangeArrowheads="1" noTextEdit="1"/>
          </p:cNvSpPr>
          <p:nvPr>
            <p:ph type="sldImg"/>
          </p:nvPr>
        </p:nvSpPr>
        <p:spPr>
          <a:ln/>
        </p:spPr>
      </p:sp>
      <p:sp>
        <p:nvSpPr>
          <p:cNvPr id="132103"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hdr" sz="quarter"/>
          </p:nvPr>
        </p:nvSpPr>
        <p:spPr>
          <a:noFill/>
        </p:spPr>
        <p:txBody>
          <a:bodyPr/>
          <a:lstStyle/>
          <a:p>
            <a:r>
              <a:rPr lang="en-US" smtClean="0"/>
              <a:t>CHAPTER 08</a:t>
            </a:r>
          </a:p>
        </p:txBody>
      </p:sp>
      <p:sp>
        <p:nvSpPr>
          <p:cNvPr id="133123" name="Rectangle 3"/>
          <p:cNvSpPr>
            <a:spLocks noGrp="1" noChangeArrowheads="1"/>
          </p:cNvSpPr>
          <p:nvPr>
            <p:ph type="dt" sz="quarter" idx="1"/>
          </p:nvPr>
        </p:nvSpPr>
        <p:spPr>
          <a:noFill/>
        </p:spPr>
        <p:txBody>
          <a:bodyPr/>
          <a:lstStyle/>
          <a:p>
            <a:fld id="{C4C66EBF-8293-4C6A-A550-8E42ABF15F9E}" type="datetime1">
              <a:rPr lang="en-US" smtClean="0"/>
              <a:pPr/>
              <a:t>2/25/2015</a:t>
            </a:fld>
            <a:endParaRPr lang="en-US" smtClean="0"/>
          </a:p>
        </p:txBody>
      </p:sp>
      <p:sp>
        <p:nvSpPr>
          <p:cNvPr id="133124" name="Rectangle 6"/>
          <p:cNvSpPr>
            <a:spLocks noGrp="1" noChangeArrowheads="1"/>
          </p:cNvSpPr>
          <p:nvPr>
            <p:ph type="ftr" sz="quarter" idx="4"/>
          </p:nvPr>
        </p:nvSpPr>
        <p:spPr>
          <a:noFill/>
        </p:spPr>
        <p:txBody>
          <a:bodyPr/>
          <a:lstStyle/>
          <a:p>
            <a:r>
              <a:rPr lang="en-US" smtClean="0"/>
              <a:t>MARKETING</a:t>
            </a:r>
          </a:p>
        </p:txBody>
      </p:sp>
      <p:sp>
        <p:nvSpPr>
          <p:cNvPr id="133125" name="Rectangle 7"/>
          <p:cNvSpPr>
            <a:spLocks noGrp="1" noChangeArrowheads="1"/>
          </p:cNvSpPr>
          <p:nvPr>
            <p:ph type="sldNum" sz="quarter" idx="5"/>
          </p:nvPr>
        </p:nvSpPr>
        <p:spPr>
          <a:noFill/>
        </p:spPr>
        <p:txBody>
          <a:bodyPr/>
          <a:lstStyle/>
          <a:p>
            <a:fld id="{52750EB9-4E67-4D49-BDBC-F72543119DE5}" type="slidenum">
              <a:rPr lang="en-US" smtClean="0"/>
              <a:pPr/>
              <a:t>59</a:t>
            </a:fld>
            <a:endParaRPr lang="en-US" smtClean="0"/>
          </a:p>
        </p:txBody>
      </p:sp>
      <p:sp>
        <p:nvSpPr>
          <p:cNvPr id="133126" name="Rectangle 2"/>
          <p:cNvSpPr>
            <a:spLocks noGrp="1" noRot="1" noChangeAspect="1" noChangeArrowheads="1" noTextEdit="1"/>
          </p:cNvSpPr>
          <p:nvPr>
            <p:ph type="sldImg"/>
          </p:nvPr>
        </p:nvSpPr>
        <p:spPr>
          <a:ln/>
        </p:spPr>
      </p:sp>
      <p:sp>
        <p:nvSpPr>
          <p:cNvPr id="13312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ChangeArrowheads="1"/>
          </p:cNvSpPr>
          <p:nvPr>
            <p:ph type="hdr" sz="quarter"/>
          </p:nvPr>
        </p:nvSpPr>
        <p:spPr>
          <a:noFill/>
        </p:spPr>
        <p:txBody>
          <a:bodyPr/>
          <a:lstStyle/>
          <a:p>
            <a:r>
              <a:rPr lang="en-US" smtClean="0"/>
              <a:t>CHAPTER 08</a:t>
            </a:r>
          </a:p>
        </p:txBody>
      </p:sp>
      <p:sp>
        <p:nvSpPr>
          <p:cNvPr id="134147" name="Rectangle 3"/>
          <p:cNvSpPr>
            <a:spLocks noGrp="1" noChangeArrowheads="1"/>
          </p:cNvSpPr>
          <p:nvPr>
            <p:ph type="dt" sz="quarter" idx="1"/>
          </p:nvPr>
        </p:nvSpPr>
        <p:spPr>
          <a:noFill/>
        </p:spPr>
        <p:txBody>
          <a:bodyPr/>
          <a:lstStyle/>
          <a:p>
            <a:fld id="{93373116-4C8E-4418-8CB4-24DDB73BC896}" type="datetime1">
              <a:rPr lang="en-US" smtClean="0"/>
              <a:pPr/>
              <a:t>2/25/2015</a:t>
            </a:fld>
            <a:endParaRPr lang="en-US" smtClean="0"/>
          </a:p>
        </p:txBody>
      </p:sp>
      <p:sp>
        <p:nvSpPr>
          <p:cNvPr id="134148" name="Rectangle 6"/>
          <p:cNvSpPr>
            <a:spLocks noGrp="1" noChangeArrowheads="1"/>
          </p:cNvSpPr>
          <p:nvPr>
            <p:ph type="ftr" sz="quarter" idx="4"/>
          </p:nvPr>
        </p:nvSpPr>
        <p:spPr>
          <a:noFill/>
        </p:spPr>
        <p:txBody>
          <a:bodyPr/>
          <a:lstStyle/>
          <a:p>
            <a:r>
              <a:rPr lang="en-US" smtClean="0"/>
              <a:t>MARKETING</a:t>
            </a:r>
          </a:p>
        </p:txBody>
      </p:sp>
      <p:sp>
        <p:nvSpPr>
          <p:cNvPr id="134149" name="Rectangle 7"/>
          <p:cNvSpPr>
            <a:spLocks noGrp="1" noChangeArrowheads="1"/>
          </p:cNvSpPr>
          <p:nvPr>
            <p:ph type="sldNum" sz="quarter" idx="5"/>
          </p:nvPr>
        </p:nvSpPr>
        <p:spPr>
          <a:noFill/>
        </p:spPr>
        <p:txBody>
          <a:bodyPr/>
          <a:lstStyle/>
          <a:p>
            <a:fld id="{3F344514-DAA9-48EB-831D-B2A9DA6E9369}" type="slidenum">
              <a:rPr lang="en-US" smtClean="0"/>
              <a:pPr/>
              <a:t>60</a:t>
            </a:fld>
            <a:endParaRPr lang="en-US" smtClean="0"/>
          </a:p>
        </p:txBody>
      </p:sp>
      <p:sp>
        <p:nvSpPr>
          <p:cNvPr id="134150" name="Rectangle 2"/>
          <p:cNvSpPr>
            <a:spLocks noGrp="1" noRot="1" noChangeAspect="1" noChangeArrowheads="1" noTextEdit="1"/>
          </p:cNvSpPr>
          <p:nvPr>
            <p:ph type="sldImg"/>
          </p:nvPr>
        </p:nvSpPr>
        <p:spPr>
          <a:ln/>
        </p:spPr>
      </p:sp>
      <p:sp>
        <p:nvSpPr>
          <p:cNvPr id="13415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ChangeArrowheads="1"/>
          </p:cNvSpPr>
          <p:nvPr>
            <p:ph type="hdr" sz="quarter"/>
          </p:nvPr>
        </p:nvSpPr>
        <p:spPr>
          <a:noFill/>
        </p:spPr>
        <p:txBody>
          <a:bodyPr/>
          <a:lstStyle/>
          <a:p>
            <a:r>
              <a:rPr lang="en-US" smtClean="0"/>
              <a:t>CHAPTER 08</a:t>
            </a:r>
          </a:p>
        </p:txBody>
      </p:sp>
      <p:sp>
        <p:nvSpPr>
          <p:cNvPr id="135171" name="Rectangle 3"/>
          <p:cNvSpPr>
            <a:spLocks noGrp="1" noChangeArrowheads="1"/>
          </p:cNvSpPr>
          <p:nvPr>
            <p:ph type="dt" sz="quarter" idx="1"/>
          </p:nvPr>
        </p:nvSpPr>
        <p:spPr>
          <a:noFill/>
        </p:spPr>
        <p:txBody>
          <a:bodyPr/>
          <a:lstStyle/>
          <a:p>
            <a:fld id="{44E5457C-CBAC-4AE5-88CA-9AC0611C7577}" type="datetime1">
              <a:rPr lang="en-US" smtClean="0"/>
              <a:pPr/>
              <a:t>2/25/2015</a:t>
            </a:fld>
            <a:endParaRPr lang="en-US" smtClean="0"/>
          </a:p>
        </p:txBody>
      </p:sp>
      <p:sp>
        <p:nvSpPr>
          <p:cNvPr id="135172" name="Rectangle 6"/>
          <p:cNvSpPr>
            <a:spLocks noGrp="1" noChangeArrowheads="1"/>
          </p:cNvSpPr>
          <p:nvPr>
            <p:ph type="ftr" sz="quarter" idx="4"/>
          </p:nvPr>
        </p:nvSpPr>
        <p:spPr>
          <a:noFill/>
        </p:spPr>
        <p:txBody>
          <a:bodyPr/>
          <a:lstStyle/>
          <a:p>
            <a:r>
              <a:rPr lang="en-US" smtClean="0"/>
              <a:t>MARKETING</a:t>
            </a:r>
          </a:p>
        </p:txBody>
      </p:sp>
      <p:sp>
        <p:nvSpPr>
          <p:cNvPr id="135173" name="Rectangle 7"/>
          <p:cNvSpPr>
            <a:spLocks noGrp="1" noChangeArrowheads="1"/>
          </p:cNvSpPr>
          <p:nvPr>
            <p:ph type="sldNum" sz="quarter" idx="5"/>
          </p:nvPr>
        </p:nvSpPr>
        <p:spPr>
          <a:noFill/>
        </p:spPr>
        <p:txBody>
          <a:bodyPr/>
          <a:lstStyle/>
          <a:p>
            <a:fld id="{A68D660B-F125-4ED0-AABC-433440370EE6}" type="slidenum">
              <a:rPr lang="en-US" smtClean="0"/>
              <a:pPr/>
              <a:t>61</a:t>
            </a:fld>
            <a:endParaRPr lang="en-US" smtClean="0"/>
          </a:p>
        </p:txBody>
      </p:sp>
      <p:sp>
        <p:nvSpPr>
          <p:cNvPr id="135174" name="Rectangle 2"/>
          <p:cNvSpPr>
            <a:spLocks noGrp="1" noRot="1" noChangeAspect="1" noChangeArrowheads="1" noTextEdit="1"/>
          </p:cNvSpPr>
          <p:nvPr>
            <p:ph type="sldImg"/>
          </p:nvPr>
        </p:nvSpPr>
        <p:spPr>
          <a:ln/>
        </p:spPr>
      </p:sp>
      <p:sp>
        <p:nvSpPr>
          <p:cNvPr id="135175"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ChangeArrowheads="1"/>
          </p:cNvSpPr>
          <p:nvPr>
            <p:ph type="hdr" sz="quarter"/>
          </p:nvPr>
        </p:nvSpPr>
        <p:spPr>
          <a:noFill/>
        </p:spPr>
        <p:txBody>
          <a:bodyPr/>
          <a:lstStyle/>
          <a:p>
            <a:r>
              <a:rPr lang="en-US" smtClean="0"/>
              <a:t>CHAPTER 08</a:t>
            </a:r>
          </a:p>
        </p:txBody>
      </p:sp>
      <p:sp>
        <p:nvSpPr>
          <p:cNvPr id="136195" name="Rectangle 3"/>
          <p:cNvSpPr>
            <a:spLocks noGrp="1" noChangeArrowheads="1"/>
          </p:cNvSpPr>
          <p:nvPr>
            <p:ph type="dt" sz="quarter" idx="1"/>
          </p:nvPr>
        </p:nvSpPr>
        <p:spPr>
          <a:noFill/>
        </p:spPr>
        <p:txBody>
          <a:bodyPr/>
          <a:lstStyle/>
          <a:p>
            <a:fld id="{1CD007B4-91F3-4FEC-84DF-6B7157BE5D03}" type="datetime1">
              <a:rPr lang="en-US" smtClean="0"/>
              <a:pPr/>
              <a:t>2/25/2015</a:t>
            </a:fld>
            <a:endParaRPr lang="en-US" smtClean="0"/>
          </a:p>
        </p:txBody>
      </p:sp>
      <p:sp>
        <p:nvSpPr>
          <p:cNvPr id="136196" name="Rectangle 6"/>
          <p:cNvSpPr>
            <a:spLocks noGrp="1" noChangeArrowheads="1"/>
          </p:cNvSpPr>
          <p:nvPr>
            <p:ph type="ftr" sz="quarter" idx="4"/>
          </p:nvPr>
        </p:nvSpPr>
        <p:spPr>
          <a:noFill/>
        </p:spPr>
        <p:txBody>
          <a:bodyPr/>
          <a:lstStyle/>
          <a:p>
            <a:r>
              <a:rPr lang="en-US" smtClean="0"/>
              <a:t>MARKETING</a:t>
            </a:r>
          </a:p>
        </p:txBody>
      </p:sp>
      <p:sp>
        <p:nvSpPr>
          <p:cNvPr id="136197" name="Rectangle 7"/>
          <p:cNvSpPr>
            <a:spLocks noGrp="1" noChangeArrowheads="1"/>
          </p:cNvSpPr>
          <p:nvPr>
            <p:ph type="sldNum" sz="quarter" idx="5"/>
          </p:nvPr>
        </p:nvSpPr>
        <p:spPr>
          <a:noFill/>
        </p:spPr>
        <p:txBody>
          <a:bodyPr/>
          <a:lstStyle/>
          <a:p>
            <a:fld id="{0F044FDC-19E0-4840-98F8-6B089F3E20CA}" type="slidenum">
              <a:rPr lang="en-US" smtClean="0"/>
              <a:pPr/>
              <a:t>62</a:t>
            </a:fld>
            <a:endParaRPr lang="en-US" smtClean="0"/>
          </a:p>
        </p:txBody>
      </p:sp>
      <p:sp>
        <p:nvSpPr>
          <p:cNvPr id="136198" name="Rectangle 2"/>
          <p:cNvSpPr>
            <a:spLocks noGrp="1" noRot="1" noChangeAspect="1" noChangeArrowheads="1" noTextEdit="1"/>
          </p:cNvSpPr>
          <p:nvPr>
            <p:ph type="sldImg"/>
          </p:nvPr>
        </p:nvSpPr>
        <p:spPr>
          <a:ln/>
        </p:spPr>
      </p:sp>
      <p:sp>
        <p:nvSpPr>
          <p:cNvPr id="136199" name="Rectangle 3"/>
          <p:cNvSpPr>
            <a:spLocks noGrp="1" noChangeArrowheads="1"/>
          </p:cNvSpPr>
          <p:nvPr>
            <p:ph type="body" idx="1"/>
          </p:nvPr>
        </p:nvSpPr>
        <p:spPr>
          <a:noFill/>
          <a:ln/>
        </p:spPr>
        <p:txBody>
          <a:bodyPr/>
          <a:lstStyle/>
          <a:p>
            <a:pPr eaLnBrk="1" hangingPunct="1"/>
            <a:r>
              <a:rPr lang="en-US" smtClean="0"/>
              <a:t>Page 228</a:t>
            </a:r>
          </a:p>
          <a:p>
            <a:pPr eaLnBrk="1" hangingPunct="1"/>
            <a:endParaRPr lang="en-US" smtClean="0"/>
          </a:p>
          <a:p>
            <a:pPr eaLnBrk="1" hangingPunct="1"/>
            <a:r>
              <a:rPr lang="en-US" smtClean="0"/>
              <a:t>Four Primary methods for online promotions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a:noFill/>
        </p:spPr>
        <p:txBody>
          <a:bodyPr/>
          <a:lstStyle/>
          <a:p>
            <a:r>
              <a:rPr lang="en-US" smtClean="0"/>
              <a:t>CHAPTER 08</a:t>
            </a:r>
          </a:p>
        </p:txBody>
      </p:sp>
      <p:sp>
        <p:nvSpPr>
          <p:cNvPr id="81923" name="Rectangle 3"/>
          <p:cNvSpPr>
            <a:spLocks noGrp="1" noChangeArrowheads="1"/>
          </p:cNvSpPr>
          <p:nvPr>
            <p:ph type="dt" sz="quarter" idx="1"/>
          </p:nvPr>
        </p:nvSpPr>
        <p:spPr>
          <a:noFill/>
        </p:spPr>
        <p:txBody>
          <a:bodyPr/>
          <a:lstStyle/>
          <a:p>
            <a:fld id="{4397E852-ED2E-41DD-82DF-D2A70E738A07}" type="datetime1">
              <a:rPr lang="en-US" smtClean="0"/>
              <a:pPr/>
              <a:t>2/25/2015</a:t>
            </a:fld>
            <a:endParaRPr lang="en-US" smtClean="0"/>
          </a:p>
        </p:txBody>
      </p:sp>
      <p:sp>
        <p:nvSpPr>
          <p:cNvPr id="81924" name="Rectangle 6"/>
          <p:cNvSpPr>
            <a:spLocks noGrp="1" noChangeArrowheads="1"/>
          </p:cNvSpPr>
          <p:nvPr>
            <p:ph type="ftr" sz="quarter" idx="4"/>
          </p:nvPr>
        </p:nvSpPr>
        <p:spPr>
          <a:noFill/>
        </p:spPr>
        <p:txBody>
          <a:bodyPr/>
          <a:lstStyle/>
          <a:p>
            <a:r>
              <a:rPr lang="en-US" smtClean="0"/>
              <a:t>MARKETING</a:t>
            </a:r>
          </a:p>
        </p:txBody>
      </p:sp>
      <p:sp>
        <p:nvSpPr>
          <p:cNvPr id="81925" name="Rectangle 7"/>
          <p:cNvSpPr>
            <a:spLocks noGrp="1" noChangeArrowheads="1"/>
          </p:cNvSpPr>
          <p:nvPr>
            <p:ph type="sldNum" sz="quarter" idx="5"/>
          </p:nvPr>
        </p:nvSpPr>
        <p:spPr>
          <a:noFill/>
        </p:spPr>
        <p:txBody>
          <a:bodyPr/>
          <a:lstStyle/>
          <a:p>
            <a:fld id="{798AD77E-E817-45C9-B2E1-FF43211980CA}" type="slidenum">
              <a:rPr lang="en-US" smtClean="0"/>
              <a:pPr/>
              <a:t>6</a:t>
            </a:fld>
            <a:endParaRPr lang="en-US" smtClean="0"/>
          </a:p>
        </p:txBody>
      </p:sp>
      <p:sp>
        <p:nvSpPr>
          <p:cNvPr id="81926" name="Rectangle 2"/>
          <p:cNvSpPr>
            <a:spLocks noGrp="1" noRot="1" noChangeAspect="1" noChangeArrowheads="1" noTextEdit="1"/>
          </p:cNvSpPr>
          <p:nvPr>
            <p:ph type="sldImg"/>
          </p:nvPr>
        </p:nvSpPr>
        <p:spPr>
          <a:ln/>
        </p:spPr>
      </p:sp>
      <p:sp>
        <p:nvSpPr>
          <p:cNvPr id="8192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ChangeArrowheads="1"/>
          </p:cNvSpPr>
          <p:nvPr>
            <p:ph type="hdr" sz="quarter"/>
          </p:nvPr>
        </p:nvSpPr>
        <p:spPr>
          <a:noFill/>
        </p:spPr>
        <p:txBody>
          <a:bodyPr/>
          <a:lstStyle/>
          <a:p>
            <a:r>
              <a:rPr lang="en-US" smtClean="0"/>
              <a:t>CHAPTER 08</a:t>
            </a:r>
          </a:p>
        </p:txBody>
      </p:sp>
      <p:sp>
        <p:nvSpPr>
          <p:cNvPr id="137219" name="Rectangle 3"/>
          <p:cNvSpPr>
            <a:spLocks noGrp="1" noChangeArrowheads="1"/>
          </p:cNvSpPr>
          <p:nvPr>
            <p:ph type="dt" sz="quarter" idx="1"/>
          </p:nvPr>
        </p:nvSpPr>
        <p:spPr>
          <a:noFill/>
        </p:spPr>
        <p:txBody>
          <a:bodyPr/>
          <a:lstStyle/>
          <a:p>
            <a:fld id="{7CA41DD5-42A7-4636-BC36-23ECD0224388}" type="datetime1">
              <a:rPr lang="en-US" smtClean="0"/>
              <a:pPr/>
              <a:t>2/25/2015</a:t>
            </a:fld>
            <a:endParaRPr lang="en-US" smtClean="0"/>
          </a:p>
        </p:txBody>
      </p:sp>
      <p:sp>
        <p:nvSpPr>
          <p:cNvPr id="137220" name="Rectangle 6"/>
          <p:cNvSpPr>
            <a:spLocks noGrp="1" noChangeArrowheads="1"/>
          </p:cNvSpPr>
          <p:nvPr>
            <p:ph type="ftr" sz="quarter" idx="4"/>
          </p:nvPr>
        </p:nvSpPr>
        <p:spPr>
          <a:noFill/>
        </p:spPr>
        <p:txBody>
          <a:bodyPr/>
          <a:lstStyle/>
          <a:p>
            <a:r>
              <a:rPr lang="en-US" smtClean="0"/>
              <a:t>MARKETING</a:t>
            </a:r>
          </a:p>
        </p:txBody>
      </p:sp>
      <p:sp>
        <p:nvSpPr>
          <p:cNvPr id="137221" name="Rectangle 7"/>
          <p:cNvSpPr>
            <a:spLocks noGrp="1" noChangeArrowheads="1"/>
          </p:cNvSpPr>
          <p:nvPr>
            <p:ph type="sldNum" sz="quarter" idx="5"/>
          </p:nvPr>
        </p:nvSpPr>
        <p:spPr>
          <a:noFill/>
        </p:spPr>
        <p:txBody>
          <a:bodyPr/>
          <a:lstStyle/>
          <a:p>
            <a:fld id="{91E584F9-7B7B-4578-BE6E-9F26574FA83F}" type="slidenum">
              <a:rPr lang="en-US" smtClean="0"/>
              <a:pPr/>
              <a:t>63</a:t>
            </a:fld>
            <a:endParaRPr lang="en-US" smtClean="0"/>
          </a:p>
        </p:txBody>
      </p:sp>
      <p:sp>
        <p:nvSpPr>
          <p:cNvPr id="137222" name="Rectangle 2"/>
          <p:cNvSpPr>
            <a:spLocks noGrp="1" noRot="1" noChangeAspect="1" noChangeArrowheads="1" noTextEdit="1"/>
          </p:cNvSpPr>
          <p:nvPr>
            <p:ph type="sldImg"/>
          </p:nvPr>
        </p:nvSpPr>
        <p:spPr>
          <a:ln/>
        </p:spPr>
      </p:sp>
      <p:sp>
        <p:nvSpPr>
          <p:cNvPr id="137223" name="Rectangle 3"/>
          <p:cNvSpPr>
            <a:spLocks noGrp="1" noChangeArrowheads="1"/>
          </p:cNvSpPr>
          <p:nvPr>
            <p:ph type="body" idx="1"/>
          </p:nvPr>
        </p:nvSpPr>
        <p:spPr>
          <a:noFill/>
          <a:ln/>
        </p:spPr>
        <p:txBody>
          <a:bodyPr/>
          <a:lstStyle/>
          <a:p>
            <a:pPr eaLnBrk="1" hangingPunct="1"/>
            <a:r>
              <a:rPr lang="en-US" smtClean="0"/>
              <a:t>Page 228</a:t>
            </a:r>
          </a:p>
          <a:p>
            <a:pPr eaLnBrk="1" hangingPunct="1"/>
            <a:endParaRPr lang="en-US" smtClean="0"/>
          </a:p>
          <a:p>
            <a:pPr eaLnBrk="1" hangingPunct="1"/>
            <a:r>
              <a:rPr lang="en-US" smtClean="0"/>
              <a:t>Four Primary methods for online promotions</a:t>
            </a: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hdr" sz="quarter"/>
          </p:nvPr>
        </p:nvSpPr>
        <p:spPr>
          <a:noFill/>
        </p:spPr>
        <p:txBody>
          <a:bodyPr/>
          <a:lstStyle/>
          <a:p>
            <a:r>
              <a:rPr lang="en-US" smtClean="0"/>
              <a:t>CHAPTER 08</a:t>
            </a:r>
          </a:p>
        </p:txBody>
      </p:sp>
      <p:sp>
        <p:nvSpPr>
          <p:cNvPr id="138243" name="Rectangle 3"/>
          <p:cNvSpPr>
            <a:spLocks noGrp="1" noChangeArrowheads="1"/>
          </p:cNvSpPr>
          <p:nvPr>
            <p:ph type="dt" sz="quarter" idx="1"/>
          </p:nvPr>
        </p:nvSpPr>
        <p:spPr>
          <a:noFill/>
        </p:spPr>
        <p:txBody>
          <a:bodyPr/>
          <a:lstStyle/>
          <a:p>
            <a:fld id="{0B1C5AAB-535F-4103-8889-19A7C98DD7E2}" type="datetime1">
              <a:rPr lang="en-US" smtClean="0"/>
              <a:pPr/>
              <a:t>2/25/2015</a:t>
            </a:fld>
            <a:endParaRPr lang="en-US" smtClean="0"/>
          </a:p>
        </p:txBody>
      </p:sp>
      <p:sp>
        <p:nvSpPr>
          <p:cNvPr id="138244" name="Rectangle 6"/>
          <p:cNvSpPr>
            <a:spLocks noGrp="1" noChangeArrowheads="1"/>
          </p:cNvSpPr>
          <p:nvPr>
            <p:ph type="ftr" sz="quarter" idx="4"/>
          </p:nvPr>
        </p:nvSpPr>
        <p:spPr>
          <a:noFill/>
        </p:spPr>
        <p:txBody>
          <a:bodyPr/>
          <a:lstStyle/>
          <a:p>
            <a:r>
              <a:rPr lang="en-US" smtClean="0"/>
              <a:t>MARKETING</a:t>
            </a:r>
          </a:p>
        </p:txBody>
      </p:sp>
      <p:sp>
        <p:nvSpPr>
          <p:cNvPr id="138245" name="Rectangle 7"/>
          <p:cNvSpPr>
            <a:spLocks noGrp="1" noChangeArrowheads="1"/>
          </p:cNvSpPr>
          <p:nvPr>
            <p:ph type="sldNum" sz="quarter" idx="5"/>
          </p:nvPr>
        </p:nvSpPr>
        <p:spPr>
          <a:noFill/>
        </p:spPr>
        <p:txBody>
          <a:bodyPr/>
          <a:lstStyle/>
          <a:p>
            <a:fld id="{0C259D80-C232-440C-A330-46EC48657D25}" type="slidenum">
              <a:rPr lang="en-US" smtClean="0"/>
              <a:pPr/>
              <a:t>64</a:t>
            </a:fld>
            <a:endParaRPr lang="en-US" smtClean="0"/>
          </a:p>
        </p:txBody>
      </p:sp>
      <p:sp>
        <p:nvSpPr>
          <p:cNvPr id="138246" name="Rectangle 2"/>
          <p:cNvSpPr>
            <a:spLocks noGrp="1" noRot="1" noChangeAspect="1" noChangeArrowheads="1" noTextEdit="1"/>
          </p:cNvSpPr>
          <p:nvPr>
            <p:ph type="sldImg"/>
          </p:nvPr>
        </p:nvSpPr>
        <p:spPr>
          <a:ln/>
        </p:spPr>
      </p:sp>
      <p:sp>
        <p:nvSpPr>
          <p:cNvPr id="138247" name="Rectangle 3"/>
          <p:cNvSpPr>
            <a:spLocks noGrp="1" noChangeArrowheads="1"/>
          </p:cNvSpPr>
          <p:nvPr>
            <p:ph type="body" idx="1"/>
          </p:nvPr>
        </p:nvSpPr>
        <p:spPr>
          <a:noFill/>
          <a:ln/>
        </p:spPr>
        <p:txBody>
          <a:bodyPr/>
          <a:lstStyle/>
          <a:p>
            <a:pPr eaLnBrk="1" hangingPunct="1"/>
            <a:r>
              <a:rPr lang="en-US" smtClean="0"/>
              <a:t>Page 228</a:t>
            </a:r>
          </a:p>
          <a:p>
            <a:pPr eaLnBrk="1" hangingPunct="1"/>
            <a:endParaRPr lang="en-US" smtClean="0"/>
          </a:p>
          <a:p>
            <a:pPr eaLnBrk="1" hangingPunct="1"/>
            <a:r>
              <a:rPr lang="en-US" smtClean="0"/>
              <a:t>Four Primary methods for online promotions</a:t>
            </a: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ChangeArrowheads="1"/>
          </p:cNvSpPr>
          <p:nvPr>
            <p:ph type="hdr" sz="quarter"/>
          </p:nvPr>
        </p:nvSpPr>
        <p:spPr>
          <a:noFill/>
        </p:spPr>
        <p:txBody>
          <a:bodyPr/>
          <a:lstStyle/>
          <a:p>
            <a:r>
              <a:rPr lang="en-US" smtClean="0"/>
              <a:t>CHAPTER 08</a:t>
            </a:r>
          </a:p>
        </p:txBody>
      </p:sp>
      <p:sp>
        <p:nvSpPr>
          <p:cNvPr id="139267" name="Rectangle 3"/>
          <p:cNvSpPr>
            <a:spLocks noGrp="1" noChangeArrowheads="1"/>
          </p:cNvSpPr>
          <p:nvPr>
            <p:ph type="dt" sz="quarter" idx="1"/>
          </p:nvPr>
        </p:nvSpPr>
        <p:spPr>
          <a:noFill/>
        </p:spPr>
        <p:txBody>
          <a:bodyPr/>
          <a:lstStyle/>
          <a:p>
            <a:fld id="{FE1EDD7B-158D-4501-9CD5-D536287FFC69}" type="datetime1">
              <a:rPr lang="en-US" smtClean="0"/>
              <a:pPr/>
              <a:t>2/25/2015</a:t>
            </a:fld>
            <a:endParaRPr lang="en-US" smtClean="0"/>
          </a:p>
        </p:txBody>
      </p:sp>
      <p:sp>
        <p:nvSpPr>
          <p:cNvPr id="139268" name="Rectangle 6"/>
          <p:cNvSpPr>
            <a:spLocks noGrp="1" noChangeArrowheads="1"/>
          </p:cNvSpPr>
          <p:nvPr>
            <p:ph type="ftr" sz="quarter" idx="4"/>
          </p:nvPr>
        </p:nvSpPr>
        <p:spPr>
          <a:noFill/>
        </p:spPr>
        <p:txBody>
          <a:bodyPr/>
          <a:lstStyle/>
          <a:p>
            <a:r>
              <a:rPr lang="en-US" smtClean="0"/>
              <a:t>MARKETING</a:t>
            </a:r>
          </a:p>
        </p:txBody>
      </p:sp>
      <p:sp>
        <p:nvSpPr>
          <p:cNvPr id="139269" name="Rectangle 7"/>
          <p:cNvSpPr>
            <a:spLocks noGrp="1" noChangeArrowheads="1"/>
          </p:cNvSpPr>
          <p:nvPr>
            <p:ph type="sldNum" sz="quarter" idx="5"/>
          </p:nvPr>
        </p:nvSpPr>
        <p:spPr>
          <a:noFill/>
        </p:spPr>
        <p:txBody>
          <a:bodyPr/>
          <a:lstStyle/>
          <a:p>
            <a:fld id="{DE5FD6CB-C1C6-48FE-8D8C-34DD1B7F5757}" type="slidenum">
              <a:rPr lang="en-US" smtClean="0"/>
              <a:pPr/>
              <a:t>65</a:t>
            </a:fld>
            <a:endParaRPr lang="en-US" smtClean="0"/>
          </a:p>
        </p:txBody>
      </p:sp>
      <p:sp>
        <p:nvSpPr>
          <p:cNvPr id="139270" name="Rectangle 2"/>
          <p:cNvSpPr>
            <a:spLocks noGrp="1" noRot="1" noChangeAspect="1" noChangeArrowheads="1" noTextEdit="1"/>
          </p:cNvSpPr>
          <p:nvPr>
            <p:ph type="sldImg"/>
          </p:nvPr>
        </p:nvSpPr>
        <p:spPr>
          <a:ln/>
        </p:spPr>
      </p:sp>
      <p:sp>
        <p:nvSpPr>
          <p:cNvPr id="13927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ChangeArrowheads="1"/>
          </p:cNvSpPr>
          <p:nvPr>
            <p:ph type="hdr" sz="quarter"/>
          </p:nvPr>
        </p:nvSpPr>
        <p:spPr>
          <a:noFill/>
        </p:spPr>
        <p:txBody>
          <a:bodyPr/>
          <a:lstStyle/>
          <a:p>
            <a:r>
              <a:rPr lang="en-US" smtClean="0"/>
              <a:t>CHAPTER 08</a:t>
            </a:r>
          </a:p>
        </p:txBody>
      </p:sp>
      <p:sp>
        <p:nvSpPr>
          <p:cNvPr id="140291" name="Rectangle 3"/>
          <p:cNvSpPr>
            <a:spLocks noGrp="1" noChangeArrowheads="1"/>
          </p:cNvSpPr>
          <p:nvPr>
            <p:ph type="dt" sz="quarter" idx="1"/>
          </p:nvPr>
        </p:nvSpPr>
        <p:spPr>
          <a:noFill/>
        </p:spPr>
        <p:txBody>
          <a:bodyPr/>
          <a:lstStyle/>
          <a:p>
            <a:fld id="{6E0E0A32-F455-4171-84CC-B972F4238E43}" type="datetime1">
              <a:rPr lang="en-US" smtClean="0"/>
              <a:pPr/>
              <a:t>2/25/2015</a:t>
            </a:fld>
            <a:endParaRPr lang="en-US" smtClean="0"/>
          </a:p>
        </p:txBody>
      </p:sp>
      <p:sp>
        <p:nvSpPr>
          <p:cNvPr id="140292" name="Rectangle 6"/>
          <p:cNvSpPr>
            <a:spLocks noGrp="1" noChangeArrowheads="1"/>
          </p:cNvSpPr>
          <p:nvPr>
            <p:ph type="ftr" sz="quarter" idx="4"/>
          </p:nvPr>
        </p:nvSpPr>
        <p:spPr>
          <a:noFill/>
        </p:spPr>
        <p:txBody>
          <a:bodyPr/>
          <a:lstStyle/>
          <a:p>
            <a:r>
              <a:rPr lang="en-US" smtClean="0"/>
              <a:t>MARKETING</a:t>
            </a:r>
          </a:p>
        </p:txBody>
      </p:sp>
      <p:sp>
        <p:nvSpPr>
          <p:cNvPr id="140293" name="Rectangle 7"/>
          <p:cNvSpPr>
            <a:spLocks noGrp="1" noChangeArrowheads="1"/>
          </p:cNvSpPr>
          <p:nvPr>
            <p:ph type="sldNum" sz="quarter" idx="5"/>
          </p:nvPr>
        </p:nvSpPr>
        <p:spPr>
          <a:noFill/>
        </p:spPr>
        <p:txBody>
          <a:bodyPr/>
          <a:lstStyle/>
          <a:p>
            <a:fld id="{6C82832E-911B-48BD-98B5-2D112DCE10B4}" type="slidenum">
              <a:rPr lang="en-US" smtClean="0"/>
              <a:pPr/>
              <a:t>66</a:t>
            </a:fld>
            <a:endParaRPr lang="en-US" smtClean="0"/>
          </a:p>
        </p:txBody>
      </p:sp>
      <p:sp>
        <p:nvSpPr>
          <p:cNvPr id="140294" name="Rectangle 2"/>
          <p:cNvSpPr>
            <a:spLocks noGrp="1" noRot="1" noChangeAspect="1" noChangeArrowheads="1" noTextEdit="1"/>
          </p:cNvSpPr>
          <p:nvPr>
            <p:ph type="sldImg"/>
          </p:nvPr>
        </p:nvSpPr>
        <p:spPr>
          <a:ln/>
        </p:spPr>
      </p:sp>
      <p:sp>
        <p:nvSpPr>
          <p:cNvPr id="140295"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ChangeArrowheads="1"/>
          </p:cNvSpPr>
          <p:nvPr>
            <p:ph type="hdr" sz="quarter"/>
          </p:nvPr>
        </p:nvSpPr>
        <p:spPr>
          <a:noFill/>
        </p:spPr>
        <p:txBody>
          <a:bodyPr/>
          <a:lstStyle/>
          <a:p>
            <a:r>
              <a:rPr lang="en-US" smtClean="0"/>
              <a:t>CHAPTER 08</a:t>
            </a:r>
          </a:p>
        </p:txBody>
      </p:sp>
      <p:sp>
        <p:nvSpPr>
          <p:cNvPr id="141315" name="Rectangle 3"/>
          <p:cNvSpPr>
            <a:spLocks noGrp="1" noChangeArrowheads="1"/>
          </p:cNvSpPr>
          <p:nvPr>
            <p:ph type="dt" sz="quarter" idx="1"/>
          </p:nvPr>
        </p:nvSpPr>
        <p:spPr>
          <a:noFill/>
        </p:spPr>
        <p:txBody>
          <a:bodyPr/>
          <a:lstStyle/>
          <a:p>
            <a:fld id="{7358BBEC-6BB0-4FC4-8D4C-4C0C9BD87160}" type="datetime1">
              <a:rPr lang="en-US" smtClean="0"/>
              <a:pPr/>
              <a:t>2/25/2015</a:t>
            </a:fld>
            <a:endParaRPr lang="en-US" smtClean="0"/>
          </a:p>
        </p:txBody>
      </p:sp>
      <p:sp>
        <p:nvSpPr>
          <p:cNvPr id="141316" name="Rectangle 6"/>
          <p:cNvSpPr>
            <a:spLocks noGrp="1" noChangeArrowheads="1"/>
          </p:cNvSpPr>
          <p:nvPr>
            <p:ph type="ftr" sz="quarter" idx="4"/>
          </p:nvPr>
        </p:nvSpPr>
        <p:spPr>
          <a:noFill/>
        </p:spPr>
        <p:txBody>
          <a:bodyPr/>
          <a:lstStyle/>
          <a:p>
            <a:r>
              <a:rPr lang="en-US" smtClean="0"/>
              <a:t>MARKETING</a:t>
            </a:r>
          </a:p>
        </p:txBody>
      </p:sp>
      <p:sp>
        <p:nvSpPr>
          <p:cNvPr id="141317" name="Rectangle 7"/>
          <p:cNvSpPr>
            <a:spLocks noGrp="1" noChangeArrowheads="1"/>
          </p:cNvSpPr>
          <p:nvPr>
            <p:ph type="sldNum" sz="quarter" idx="5"/>
          </p:nvPr>
        </p:nvSpPr>
        <p:spPr>
          <a:noFill/>
        </p:spPr>
        <p:txBody>
          <a:bodyPr/>
          <a:lstStyle/>
          <a:p>
            <a:fld id="{886B5C9A-A12B-4968-A07B-B7B0BDA7B06A}" type="slidenum">
              <a:rPr lang="en-US" smtClean="0"/>
              <a:pPr/>
              <a:t>67</a:t>
            </a:fld>
            <a:endParaRPr lang="en-US" smtClean="0"/>
          </a:p>
        </p:txBody>
      </p:sp>
      <p:sp>
        <p:nvSpPr>
          <p:cNvPr id="141318" name="Rectangle 2"/>
          <p:cNvSpPr>
            <a:spLocks noGrp="1" noRot="1" noChangeAspect="1" noChangeArrowheads="1" noTextEdit="1"/>
          </p:cNvSpPr>
          <p:nvPr>
            <p:ph type="sldImg"/>
          </p:nvPr>
        </p:nvSpPr>
        <p:spPr>
          <a:ln/>
        </p:spPr>
      </p:sp>
      <p:sp>
        <p:nvSpPr>
          <p:cNvPr id="141319"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ChangeArrowheads="1"/>
          </p:cNvSpPr>
          <p:nvPr>
            <p:ph type="hdr" sz="quarter"/>
          </p:nvPr>
        </p:nvSpPr>
        <p:spPr>
          <a:noFill/>
        </p:spPr>
        <p:txBody>
          <a:bodyPr/>
          <a:lstStyle/>
          <a:p>
            <a:r>
              <a:rPr lang="en-US" smtClean="0"/>
              <a:t>CHAPTER 08</a:t>
            </a:r>
          </a:p>
        </p:txBody>
      </p:sp>
      <p:sp>
        <p:nvSpPr>
          <p:cNvPr id="142339" name="Rectangle 3"/>
          <p:cNvSpPr>
            <a:spLocks noGrp="1" noChangeArrowheads="1"/>
          </p:cNvSpPr>
          <p:nvPr>
            <p:ph type="dt" sz="quarter" idx="1"/>
          </p:nvPr>
        </p:nvSpPr>
        <p:spPr>
          <a:noFill/>
        </p:spPr>
        <p:txBody>
          <a:bodyPr/>
          <a:lstStyle/>
          <a:p>
            <a:fld id="{FC26A6C9-5387-482F-9C2C-23FEC754D183}" type="datetime1">
              <a:rPr lang="en-US" smtClean="0"/>
              <a:pPr/>
              <a:t>2/25/2015</a:t>
            </a:fld>
            <a:endParaRPr lang="en-US" smtClean="0"/>
          </a:p>
        </p:txBody>
      </p:sp>
      <p:sp>
        <p:nvSpPr>
          <p:cNvPr id="142340" name="Rectangle 6"/>
          <p:cNvSpPr>
            <a:spLocks noGrp="1" noChangeArrowheads="1"/>
          </p:cNvSpPr>
          <p:nvPr>
            <p:ph type="ftr" sz="quarter" idx="4"/>
          </p:nvPr>
        </p:nvSpPr>
        <p:spPr>
          <a:noFill/>
        </p:spPr>
        <p:txBody>
          <a:bodyPr/>
          <a:lstStyle/>
          <a:p>
            <a:r>
              <a:rPr lang="en-US" smtClean="0"/>
              <a:t>MARKETING</a:t>
            </a:r>
          </a:p>
        </p:txBody>
      </p:sp>
      <p:sp>
        <p:nvSpPr>
          <p:cNvPr id="142341" name="Rectangle 7"/>
          <p:cNvSpPr>
            <a:spLocks noGrp="1" noChangeArrowheads="1"/>
          </p:cNvSpPr>
          <p:nvPr>
            <p:ph type="sldNum" sz="quarter" idx="5"/>
          </p:nvPr>
        </p:nvSpPr>
        <p:spPr>
          <a:noFill/>
        </p:spPr>
        <p:txBody>
          <a:bodyPr/>
          <a:lstStyle/>
          <a:p>
            <a:fld id="{436D227C-220C-4EDF-ABD3-AB44FF312977}" type="slidenum">
              <a:rPr lang="en-US" smtClean="0"/>
              <a:pPr/>
              <a:t>68</a:t>
            </a:fld>
            <a:endParaRPr lang="en-US" smtClean="0"/>
          </a:p>
        </p:txBody>
      </p:sp>
      <p:sp>
        <p:nvSpPr>
          <p:cNvPr id="142342" name="Rectangle 2"/>
          <p:cNvSpPr>
            <a:spLocks noGrp="1" noRot="1" noChangeAspect="1" noChangeArrowheads="1" noTextEdit="1"/>
          </p:cNvSpPr>
          <p:nvPr>
            <p:ph type="sldImg"/>
          </p:nvPr>
        </p:nvSpPr>
        <p:spPr>
          <a:ln/>
        </p:spPr>
      </p:sp>
      <p:sp>
        <p:nvSpPr>
          <p:cNvPr id="142343"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ChangeArrowheads="1"/>
          </p:cNvSpPr>
          <p:nvPr>
            <p:ph type="hdr" sz="quarter"/>
          </p:nvPr>
        </p:nvSpPr>
        <p:spPr>
          <a:noFill/>
        </p:spPr>
        <p:txBody>
          <a:bodyPr/>
          <a:lstStyle/>
          <a:p>
            <a:r>
              <a:rPr lang="en-US" smtClean="0"/>
              <a:t>CHAPTER 08</a:t>
            </a:r>
          </a:p>
        </p:txBody>
      </p:sp>
      <p:sp>
        <p:nvSpPr>
          <p:cNvPr id="143363" name="Rectangle 3"/>
          <p:cNvSpPr>
            <a:spLocks noGrp="1" noChangeArrowheads="1"/>
          </p:cNvSpPr>
          <p:nvPr>
            <p:ph type="dt" sz="quarter" idx="1"/>
          </p:nvPr>
        </p:nvSpPr>
        <p:spPr>
          <a:noFill/>
        </p:spPr>
        <p:txBody>
          <a:bodyPr/>
          <a:lstStyle/>
          <a:p>
            <a:fld id="{9294D216-963D-4092-947E-59A30C486463}" type="datetime1">
              <a:rPr lang="en-US" smtClean="0"/>
              <a:pPr/>
              <a:t>2/25/2015</a:t>
            </a:fld>
            <a:endParaRPr lang="en-US" smtClean="0"/>
          </a:p>
        </p:txBody>
      </p:sp>
      <p:sp>
        <p:nvSpPr>
          <p:cNvPr id="143364" name="Rectangle 6"/>
          <p:cNvSpPr>
            <a:spLocks noGrp="1" noChangeArrowheads="1"/>
          </p:cNvSpPr>
          <p:nvPr>
            <p:ph type="ftr" sz="quarter" idx="4"/>
          </p:nvPr>
        </p:nvSpPr>
        <p:spPr>
          <a:noFill/>
        </p:spPr>
        <p:txBody>
          <a:bodyPr/>
          <a:lstStyle/>
          <a:p>
            <a:r>
              <a:rPr lang="en-US" smtClean="0"/>
              <a:t>MARKETING</a:t>
            </a:r>
          </a:p>
        </p:txBody>
      </p:sp>
      <p:sp>
        <p:nvSpPr>
          <p:cNvPr id="143365" name="Rectangle 7"/>
          <p:cNvSpPr>
            <a:spLocks noGrp="1" noChangeArrowheads="1"/>
          </p:cNvSpPr>
          <p:nvPr>
            <p:ph type="sldNum" sz="quarter" idx="5"/>
          </p:nvPr>
        </p:nvSpPr>
        <p:spPr>
          <a:noFill/>
        </p:spPr>
        <p:txBody>
          <a:bodyPr/>
          <a:lstStyle/>
          <a:p>
            <a:fld id="{4DEEAA38-EA60-4E70-BED1-19CC08BED823}" type="slidenum">
              <a:rPr lang="en-US" smtClean="0"/>
              <a:pPr/>
              <a:t>69</a:t>
            </a:fld>
            <a:endParaRPr lang="en-US" smtClean="0"/>
          </a:p>
        </p:txBody>
      </p:sp>
      <p:sp>
        <p:nvSpPr>
          <p:cNvPr id="143366" name="Rectangle 2"/>
          <p:cNvSpPr>
            <a:spLocks noGrp="1" noRot="1" noChangeAspect="1" noChangeArrowheads="1" noTextEdit="1"/>
          </p:cNvSpPr>
          <p:nvPr>
            <p:ph type="sldImg"/>
          </p:nvPr>
        </p:nvSpPr>
        <p:spPr>
          <a:ln/>
        </p:spPr>
      </p:sp>
      <p:sp>
        <p:nvSpPr>
          <p:cNvPr id="14336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hdr" sz="quarter"/>
          </p:nvPr>
        </p:nvSpPr>
        <p:spPr>
          <a:noFill/>
        </p:spPr>
        <p:txBody>
          <a:bodyPr/>
          <a:lstStyle/>
          <a:p>
            <a:r>
              <a:rPr lang="en-US" smtClean="0"/>
              <a:t>CHAPTER 08</a:t>
            </a:r>
          </a:p>
        </p:txBody>
      </p:sp>
      <p:sp>
        <p:nvSpPr>
          <p:cNvPr id="144387" name="Rectangle 3"/>
          <p:cNvSpPr>
            <a:spLocks noGrp="1" noChangeArrowheads="1"/>
          </p:cNvSpPr>
          <p:nvPr>
            <p:ph type="dt" sz="quarter" idx="1"/>
          </p:nvPr>
        </p:nvSpPr>
        <p:spPr>
          <a:noFill/>
        </p:spPr>
        <p:txBody>
          <a:bodyPr/>
          <a:lstStyle/>
          <a:p>
            <a:fld id="{87B3FD8D-1989-414F-B9D1-B08BF29C8B1E}" type="datetime1">
              <a:rPr lang="en-US" smtClean="0"/>
              <a:pPr/>
              <a:t>2/25/2015</a:t>
            </a:fld>
            <a:endParaRPr lang="en-US" smtClean="0"/>
          </a:p>
        </p:txBody>
      </p:sp>
      <p:sp>
        <p:nvSpPr>
          <p:cNvPr id="144388" name="Rectangle 6"/>
          <p:cNvSpPr>
            <a:spLocks noGrp="1" noChangeArrowheads="1"/>
          </p:cNvSpPr>
          <p:nvPr>
            <p:ph type="ftr" sz="quarter" idx="4"/>
          </p:nvPr>
        </p:nvSpPr>
        <p:spPr>
          <a:noFill/>
        </p:spPr>
        <p:txBody>
          <a:bodyPr/>
          <a:lstStyle/>
          <a:p>
            <a:r>
              <a:rPr lang="en-US" smtClean="0"/>
              <a:t>MARKETING</a:t>
            </a:r>
          </a:p>
        </p:txBody>
      </p:sp>
      <p:sp>
        <p:nvSpPr>
          <p:cNvPr id="144389" name="Rectangle 7"/>
          <p:cNvSpPr>
            <a:spLocks noGrp="1" noChangeArrowheads="1"/>
          </p:cNvSpPr>
          <p:nvPr>
            <p:ph type="sldNum" sz="quarter" idx="5"/>
          </p:nvPr>
        </p:nvSpPr>
        <p:spPr>
          <a:noFill/>
        </p:spPr>
        <p:txBody>
          <a:bodyPr/>
          <a:lstStyle/>
          <a:p>
            <a:fld id="{6C25359C-E7E3-4871-8435-435C30076F3A}" type="slidenum">
              <a:rPr lang="en-US" smtClean="0"/>
              <a:pPr/>
              <a:t>70</a:t>
            </a:fld>
            <a:endParaRPr lang="en-US" smtClean="0"/>
          </a:p>
        </p:txBody>
      </p:sp>
      <p:sp>
        <p:nvSpPr>
          <p:cNvPr id="144390" name="Rectangle 2"/>
          <p:cNvSpPr>
            <a:spLocks noGrp="1" noRot="1" noChangeAspect="1" noChangeArrowheads="1" noTextEdit="1"/>
          </p:cNvSpPr>
          <p:nvPr>
            <p:ph type="sldImg"/>
          </p:nvPr>
        </p:nvSpPr>
        <p:spPr>
          <a:ln/>
        </p:spPr>
      </p:sp>
      <p:sp>
        <p:nvSpPr>
          <p:cNvPr id="14439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ChangeArrowheads="1"/>
          </p:cNvSpPr>
          <p:nvPr>
            <p:ph type="hdr" sz="quarter"/>
          </p:nvPr>
        </p:nvSpPr>
        <p:spPr>
          <a:noFill/>
        </p:spPr>
        <p:txBody>
          <a:bodyPr/>
          <a:lstStyle/>
          <a:p>
            <a:r>
              <a:rPr lang="en-US" smtClean="0"/>
              <a:t>CHAPTER 08</a:t>
            </a:r>
          </a:p>
        </p:txBody>
      </p:sp>
      <p:sp>
        <p:nvSpPr>
          <p:cNvPr id="145411" name="Rectangle 3"/>
          <p:cNvSpPr>
            <a:spLocks noGrp="1" noChangeArrowheads="1"/>
          </p:cNvSpPr>
          <p:nvPr>
            <p:ph type="dt" sz="quarter" idx="1"/>
          </p:nvPr>
        </p:nvSpPr>
        <p:spPr>
          <a:noFill/>
        </p:spPr>
        <p:txBody>
          <a:bodyPr/>
          <a:lstStyle/>
          <a:p>
            <a:fld id="{E1F8A390-0D4D-4E56-AA83-1AC423E579F8}" type="datetime1">
              <a:rPr lang="en-US" smtClean="0"/>
              <a:pPr/>
              <a:t>2/25/2015</a:t>
            </a:fld>
            <a:endParaRPr lang="en-US" smtClean="0"/>
          </a:p>
        </p:txBody>
      </p:sp>
      <p:sp>
        <p:nvSpPr>
          <p:cNvPr id="145412" name="Rectangle 6"/>
          <p:cNvSpPr>
            <a:spLocks noGrp="1" noChangeArrowheads="1"/>
          </p:cNvSpPr>
          <p:nvPr>
            <p:ph type="ftr" sz="quarter" idx="4"/>
          </p:nvPr>
        </p:nvSpPr>
        <p:spPr>
          <a:noFill/>
        </p:spPr>
        <p:txBody>
          <a:bodyPr/>
          <a:lstStyle/>
          <a:p>
            <a:r>
              <a:rPr lang="en-US" smtClean="0"/>
              <a:t>MARKETING</a:t>
            </a:r>
          </a:p>
        </p:txBody>
      </p:sp>
      <p:sp>
        <p:nvSpPr>
          <p:cNvPr id="145413" name="Rectangle 7"/>
          <p:cNvSpPr>
            <a:spLocks noGrp="1" noChangeArrowheads="1"/>
          </p:cNvSpPr>
          <p:nvPr>
            <p:ph type="sldNum" sz="quarter" idx="5"/>
          </p:nvPr>
        </p:nvSpPr>
        <p:spPr>
          <a:noFill/>
        </p:spPr>
        <p:txBody>
          <a:bodyPr/>
          <a:lstStyle/>
          <a:p>
            <a:fld id="{02A2F440-3D12-4E76-8882-FEA5909DEE69}" type="slidenum">
              <a:rPr lang="en-US" smtClean="0"/>
              <a:pPr/>
              <a:t>71</a:t>
            </a:fld>
            <a:endParaRPr lang="en-US" smtClean="0"/>
          </a:p>
        </p:txBody>
      </p:sp>
      <p:sp>
        <p:nvSpPr>
          <p:cNvPr id="145414" name="Rectangle 2"/>
          <p:cNvSpPr>
            <a:spLocks noGrp="1" noRot="1" noChangeAspect="1" noChangeArrowheads="1" noTextEdit="1"/>
          </p:cNvSpPr>
          <p:nvPr>
            <p:ph type="sldImg"/>
          </p:nvPr>
        </p:nvSpPr>
        <p:spPr>
          <a:ln/>
        </p:spPr>
      </p:sp>
      <p:sp>
        <p:nvSpPr>
          <p:cNvPr id="145415"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ChangeArrowheads="1"/>
          </p:cNvSpPr>
          <p:nvPr>
            <p:ph type="hdr" sz="quarter"/>
          </p:nvPr>
        </p:nvSpPr>
        <p:spPr>
          <a:noFill/>
        </p:spPr>
        <p:txBody>
          <a:bodyPr/>
          <a:lstStyle/>
          <a:p>
            <a:r>
              <a:rPr lang="en-US" smtClean="0"/>
              <a:t>CHAPTER 08</a:t>
            </a:r>
          </a:p>
        </p:txBody>
      </p:sp>
      <p:sp>
        <p:nvSpPr>
          <p:cNvPr id="146435" name="Rectangle 3"/>
          <p:cNvSpPr>
            <a:spLocks noGrp="1" noChangeArrowheads="1"/>
          </p:cNvSpPr>
          <p:nvPr>
            <p:ph type="dt" sz="quarter" idx="1"/>
          </p:nvPr>
        </p:nvSpPr>
        <p:spPr>
          <a:noFill/>
        </p:spPr>
        <p:txBody>
          <a:bodyPr/>
          <a:lstStyle/>
          <a:p>
            <a:fld id="{600E1839-52CB-4817-A115-28904F226047}" type="datetime1">
              <a:rPr lang="en-US" smtClean="0"/>
              <a:pPr/>
              <a:t>2/25/2015</a:t>
            </a:fld>
            <a:endParaRPr lang="en-US" smtClean="0"/>
          </a:p>
        </p:txBody>
      </p:sp>
      <p:sp>
        <p:nvSpPr>
          <p:cNvPr id="146436" name="Rectangle 6"/>
          <p:cNvSpPr>
            <a:spLocks noGrp="1" noChangeArrowheads="1"/>
          </p:cNvSpPr>
          <p:nvPr>
            <p:ph type="ftr" sz="quarter" idx="4"/>
          </p:nvPr>
        </p:nvSpPr>
        <p:spPr>
          <a:noFill/>
        </p:spPr>
        <p:txBody>
          <a:bodyPr/>
          <a:lstStyle/>
          <a:p>
            <a:r>
              <a:rPr lang="en-US" smtClean="0"/>
              <a:t>MARKETING</a:t>
            </a:r>
          </a:p>
        </p:txBody>
      </p:sp>
      <p:sp>
        <p:nvSpPr>
          <p:cNvPr id="146437" name="Rectangle 7"/>
          <p:cNvSpPr>
            <a:spLocks noGrp="1" noChangeArrowheads="1"/>
          </p:cNvSpPr>
          <p:nvPr>
            <p:ph type="sldNum" sz="quarter" idx="5"/>
          </p:nvPr>
        </p:nvSpPr>
        <p:spPr>
          <a:noFill/>
        </p:spPr>
        <p:txBody>
          <a:bodyPr/>
          <a:lstStyle/>
          <a:p>
            <a:fld id="{799F1419-FF8F-4F35-BE72-E89338642274}" type="slidenum">
              <a:rPr lang="en-US" smtClean="0"/>
              <a:pPr/>
              <a:t>72</a:t>
            </a:fld>
            <a:endParaRPr lang="en-US" smtClean="0"/>
          </a:p>
        </p:txBody>
      </p:sp>
      <p:sp>
        <p:nvSpPr>
          <p:cNvPr id="146438" name="Rectangle 2"/>
          <p:cNvSpPr>
            <a:spLocks noGrp="1" noRot="1" noChangeAspect="1" noChangeArrowheads="1" noTextEdit="1"/>
          </p:cNvSpPr>
          <p:nvPr>
            <p:ph type="sldImg"/>
          </p:nvPr>
        </p:nvSpPr>
        <p:spPr>
          <a:ln/>
        </p:spPr>
      </p:sp>
      <p:sp>
        <p:nvSpPr>
          <p:cNvPr id="146439"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hdr" sz="quarter"/>
          </p:nvPr>
        </p:nvSpPr>
        <p:spPr>
          <a:noFill/>
        </p:spPr>
        <p:txBody>
          <a:bodyPr/>
          <a:lstStyle/>
          <a:p>
            <a:r>
              <a:rPr lang="en-US" smtClean="0"/>
              <a:t>CHAPTER 08</a:t>
            </a:r>
          </a:p>
        </p:txBody>
      </p:sp>
      <p:sp>
        <p:nvSpPr>
          <p:cNvPr id="82947" name="Rectangle 3"/>
          <p:cNvSpPr>
            <a:spLocks noGrp="1" noChangeArrowheads="1"/>
          </p:cNvSpPr>
          <p:nvPr>
            <p:ph type="dt" sz="quarter" idx="1"/>
          </p:nvPr>
        </p:nvSpPr>
        <p:spPr>
          <a:noFill/>
        </p:spPr>
        <p:txBody>
          <a:bodyPr/>
          <a:lstStyle/>
          <a:p>
            <a:fld id="{1A248A38-F038-4663-956B-DC41157E1129}" type="datetime1">
              <a:rPr lang="en-US" smtClean="0"/>
              <a:pPr/>
              <a:t>2/25/2015</a:t>
            </a:fld>
            <a:endParaRPr lang="en-US" smtClean="0"/>
          </a:p>
        </p:txBody>
      </p:sp>
      <p:sp>
        <p:nvSpPr>
          <p:cNvPr id="82948" name="Rectangle 6"/>
          <p:cNvSpPr>
            <a:spLocks noGrp="1" noChangeArrowheads="1"/>
          </p:cNvSpPr>
          <p:nvPr>
            <p:ph type="ftr" sz="quarter" idx="4"/>
          </p:nvPr>
        </p:nvSpPr>
        <p:spPr>
          <a:noFill/>
        </p:spPr>
        <p:txBody>
          <a:bodyPr/>
          <a:lstStyle/>
          <a:p>
            <a:r>
              <a:rPr lang="en-US" smtClean="0"/>
              <a:t>MARKETING</a:t>
            </a:r>
          </a:p>
        </p:txBody>
      </p:sp>
      <p:sp>
        <p:nvSpPr>
          <p:cNvPr id="82949" name="Rectangle 7"/>
          <p:cNvSpPr>
            <a:spLocks noGrp="1" noChangeArrowheads="1"/>
          </p:cNvSpPr>
          <p:nvPr>
            <p:ph type="sldNum" sz="quarter" idx="5"/>
          </p:nvPr>
        </p:nvSpPr>
        <p:spPr>
          <a:noFill/>
        </p:spPr>
        <p:txBody>
          <a:bodyPr/>
          <a:lstStyle/>
          <a:p>
            <a:fld id="{7B61BDB6-07C8-4306-9747-0345571D6915}" type="slidenum">
              <a:rPr lang="en-US" smtClean="0"/>
              <a:pPr/>
              <a:t>7</a:t>
            </a:fld>
            <a:endParaRPr lang="en-US" smtClean="0"/>
          </a:p>
        </p:txBody>
      </p:sp>
      <p:sp>
        <p:nvSpPr>
          <p:cNvPr id="82950" name="Rectangle 2"/>
          <p:cNvSpPr>
            <a:spLocks noGrp="1" noRot="1" noChangeAspect="1" noChangeArrowheads="1" noTextEdit="1"/>
          </p:cNvSpPr>
          <p:nvPr>
            <p:ph type="sldImg"/>
          </p:nvPr>
        </p:nvSpPr>
        <p:spPr>
          <a:ln/>
        </p:spPr>
      </p:sp>
      <p:sp>
        <p:nvSpPr>
          <p:cNvPr id="8295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noChangeArrowheads="1"/>
          </p:cNvSpPr>
          <p:nvPr>
            <p:ph type="hdr" sz="quarter"/>
          </p:nvPr>
        </p:nvSpPr>
        <p:spPr>
          <a:noFill/>
        </p:spPr>
        <p:txBody>
          <a:bodyPr/>
          <a:lstStyle/>
          <a:p>
            <a:r>
              <a:rPr lang="en-US" smtClean="0"/>
              <a:t>CHAPTER 08</a:t>
            </a:r>
          </a:p>
        </p:txBody>
      </p:sp>
      <p:sp>
        <p:nvSpPr>
          <p:cNvPr id="147459" name="Rectangle 3"/>
          <p:cNvSpPr>
            <a:spLocks noGrp="1" noChangeArrowheads="1"/>
          </p:cNvSpPr>
          <p:nvPr>
            <p:ph type="dt" sz="quarter" idx="1"/>
          </p:nvPr>
        </p:nvSpPr>
        <p:spPr>
          <a:noFill/>
        </p:spPr>
        <p:txBody>
          <a:bodyPr/>
          <a:lstStyle/>
          <a:p>
            <a:fld id="{6B50EF5B-DAAD-46E7-B765-84DCD030E8DD}" type="datetime1">
              <a:rPr lang="en-US" smtClean="0"/>
              <a:pPr/>
              <a:t>2/25/2015</a:t>
            </a:fld>
            <a:endParaRPr lang="en-US" smtClean="0"/>
          </a:p>
        </p:txBody>
      </p:sp>
      <p:sp>
        <p:nvSpPr>
          <p:cNvPr id="147460" name="Rectangle 6"/>
          <p:cNvSpPr>
            <a:spLocks noGrp="1" noChangeArrowheads="1"/>
          </p:cNvSpPr>
          <p:nvPr>
            <p:ph type="ftr" sz="quarter" idx="4"/>
          </p:nvPr>
        </p:nvSpPr>
        <p:spPr>
          <a:noFill/>
        </p:spPr>
        <p:txBody>
          <a:bodyPr/>
          <a:lstStyle/>
          <a:p>
            <a:r>
              <a:rPr lang="en-US" smtClean="0"/>
              <a:t>MARKETING</a:t>
            </a:r>
          </a:p>
        </p:txBody>
      </p:sp>
      <p:sp>
        <p:nvSpPr>
          <p:cNvPr id="147461" name="Rectangle 7"/>
          <p:cNvSpPr>
            <a:spLocks noGrp="1" noChangeArrowheads="1"/>
          </p:cNvSpPr>
          <p:nvPr>
            <p:ph type="sldNum" sz="quarter" idx="5"/>
          </p:nvPr>
        </p:nvSpPr>
        <p:spPr>
          <a:noFill/>
        </p:spPr>
        <p:txBody>
          <a:bodyPr/>
          <a:lstStyle/>
          <a:p>
            <a:fld id="{49FA003E-38FC-4722-A2E5-7C049DA4A3AB}" type="slidenum">
              <a:rPr lang="en-US" smtClean="0"/>
              <a:pPr/>
              <a:t>73</a:t>
            </a:fld>
            <a:endParaRPr lang="en-US" smtClean="0"/>
          </a:p>
        </p:txBody>
      </p:sp>
      <p:sp>
        <p:nvSpPr>
          <p:cNvPr id="147462" name="Rectangle 2"/>
          <p:cNvSpPr>
            <a:spLocks noGrp="1" noRot="1" noChangeAspect="1" noChangeArrowheads="1" noTextEdit="1"/>
          </p:cNvSpPr>
          <p:nvPr>
            <p:ph type="sldImg"/>
          </p:nvPr>
        </p:nvSpPr>
        <p:spPr>
          <a:ln/>
        </p:spPr>
      </p:sp>
      <p:sp>
        <p:nvSpPr>
          <p:cNvPr id="147463"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hdr" sz="quarter"/>
          </p:nvPr>
        </p:nvSpPr>
        <p:spPr>
          <a:noFill/>
        </p:spPr>
        <p:txBody>
          <a:bodyPr/>
          <a:lstStyle/>
          <a:p>
            <a:r>
              <a:rPr lang="en-US" smtClean="0"/>
              <a:t>CHAPTER 08</a:t>
            </a:r>
          </a:p>
        </p:txBody>
      </p:sp>
      <p:sp>
        <p:nvSpPr>
          <p:cNvPr id="83971" name="Rectangle 3"/>
          <p:cNvSpPr>
            <a:spLocks noGrp="1" noChangeArrowheads="1"/>
          </p:cNvSpPr>
          <p:nvPr>
            <p:ph type="dt" sz="quarter" idx="1"/>
          </p:nvPr>
        </p:nvSpPr>
        <p:spPr>
          <a:noFill/>
        </p:spPr>
        <p:txBody>
          <a:bodyPr/>
          <a:lstStyle/>
          <a:p>
            <a:fld id="{F9DD465F-A91A-468B-A68A-DCE49C7D99A3}" type="datetime1">
              <a:rPr lang="en-US" smtClean="0"/>
              <a:pPr/>
              <a:t>2/25/2015</a:t>
            </a:fld>
            <a:endParaRPr lang="en-US" smtClean="0"/>
          </a:p>
        </p:txBody>
      </p:sp>
      <p:sp>
        <p:nvSpPr>
          <p:cNvPr id="83972" name="Rectangle 6"/>
          <p:cNvSpPr>
            <a:spLocks noGrp="1" noChangeArrowheads="1"/>
          </p:cNvSpPr>
          <p:nvPr>
            <p:ph type="ftr" sz="quarter" idx="4"/>
          </p:nvPr>
        </p:nvSpPr>
        <p:spPr>
          <a:noFill/>
        </p:spPr>
        <p:txBody>
          <a:bodyPr/>
          <a:lstStyle/>
          <a:p>
            <a:r>
              <a:rPr lang="en-US" smtClean="0"/>
              <a:t>MARKETING</a:t>
            </a:r>
          </a:p>
        </p:txBody>
      </p:sp>
      <p:sp>
        <p:nvSpPr>
          <p:cNvPr id="83973" name="Rectangle 7"/>
          <p:cNvSpPr>
            <a:spLocks noGrp="1" noChangeArrowheads="1"/>
          </p:cNvSpPr>
          <p:nvPr>
            <p:ph type="sldNum" sz="quarter" idx="5"/>
          </p:nvPr>
        </p:nvSpPr>
        <p:spPr>
          <a:noFill/>
        </p:spPr>
        <p:txBody>
          <a:bodyPr/>
          <a:lstStyle/>
          <a:p>
            <a:fld id="{C781CACF-473F-4666-BDB2-E2956224592D}" type="slidenum">
              <a:rPr lang="en-US" smtClean="0"/>
              <a:pPr/>
              <a:t>8</a:t>
            </a:fld>
            <a:endParaRPr lang="en-US" smtClean="0"/>
          </a:p>
        </p:txBody>
      </p:sp>
      <p:sp>
        <p:nvSpPr>
          <p:cNvPr id="83974" name="Rectangle 2"/>
          <p:cNvSpPr>
            <a:spLocks noGrp="1" noRot="1" noChangeAspect="1" noChangeArrowheads="1" noTextEdit="1"/>
          </p:cNvSpPr>
          <p:nvPr>
            <p:ph type="sldImg"/>
          </p:nvPr>
        </p:nvSpPr>
        <p:spPr>
          <a:ln/>
        </p:spPr>
      </p:sp>
      <p:sp>
        <p:nvSpPr>
          <p:cNvPr id="83975"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hdr" sz="quarter"/>
          </p:nvPr>
        </p:nvSpPr>
        <p:spPr>
          <a:noFill/>
        </p:spPr>
        <p:txBody>
          <a:bodyPr/>
          <a:lstStyle/>
          <a:p>
            <a:r>
              <a:rPr lang="en-US" smtClean="0"/>
              <a:t>CHAPTER 08</a:t>
            </a:r>
          </a:p>
        </p:txBody>
      </p:sp>
      <p:sp>
        <p:nvSpPr>
          <p:cNvPr id="84995" name="Rectangle 3"/>
          <p:cNvSpPr>
            <a:spLocks noGrp="1" noChangeArrowheads="1"/>
          </p:cNvSpPr>
          <p:nvPr>
            <p:ph type="dt" sz="quarter" idx="1"/>
          </p:nvPr>
        </p:nvSpPr>
        <p:spPr>
          <a:noFill/>
        </p:spPr>
        <p:txBody>
          <a:bodyPr/>
          <a:lstStyle/>
          <a:p>
            <a:fld id="{94BBFCAB-03B0-44D9-9496-5A458C980499}" type="datetime1">
              <a:rPr lang="en-US" smtClean="0"/>
              <a:pPr/>
              <a:t>2/25/2015</a:t>
            </a:fld>
            <a:endParaRPr lang="en-US" smtClean="0"/>
          </a:p>
        </p:txBody>
      </p:sp>
      <p:sp>
        <p:nvSpPr>
          <p:cNvPr id="84996" name="Rectangle 6"/>
          <p:cNvSpPr>
            <a:spLocks noGrp="1" noChangeArrowheads="1"/>
          </p:cNvSpPr>
          <p:nvPr>
            <p:ph type="ftr" sz="quarter" idx="4"/>
          </p:nvPr>
        </p:nvSpPr>
        <p:spPr>
          <a:noFill/>
        </p:spPr>
        <p:txBody>
          <a:bodyPr/>
          <a:lstStyle/>
          <a:p>
            <a:r>
              <a:rPr lang="en-US" smtClean="0"/>
              <a:t>MARKETING</a:t>
            </a:r>
          </a:p>
        </p:txBody>
      </p:sp>
      <p:sp>
        <p:nvSpPr>
          <p:cNvPr id="84997" name="Rectangle 7"/>
          <p:cNvSpPr>
            <a:spLocks noGrp="1" noChangeArrowheads="1"/>
          </p:cNvSpPr>
          <p:nvPr>
            <p:ph type="sldNum" sz="quarter" idx="5"/>
          </p:nvPr>
        </p:nvSpPr>
        <p:spPr>
          <a:noFill/>
        </p:spPr>
        <p:txBody>
          <a:bodyPr/>
          <a:lstStyle/>
          <a:p>
            <a:fld id="{02E27078-A779-408A-B98D-E5EC2830349A}" type="slidenum">
              <a:rPr lang="en-US" smtClean="0"/>
              <a:pPr/>
              <a:t>9</a:t>
            </a:fld>
            <a:endParaRPr lang="en-US" smtClean="0"/>
          </a:p>
        </p:txBody>
      </p:sp>
      <p:sp>
        <p:nvSpPr>
          <p:cNvPr id="84998" name="Rectangle 2"/>
          <p:cNvSpPr>
            <a:spLocks noGrp="1" noRot="1" noChangeAspect="1" noChangeArrowheads="1" noTextEdit="1"/>
          </p:cNvSpPr>
          <p:nvPr>
            <p:ph type="sldImg"/>
          </p:nvPr>
        </p:nvSpPr>
        <p:spPr>
          <a:ln/>
        </p:spPr>
      </p:sp>
      <p:sp>
        <p:nvSpPr>
          <p:cNvPr id="84999"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le Slide">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srcRect/>
          <a:stretch>
            <a:fillRect/>
          </a:stretch>
        </p:blipFill>
        <p:spPr bwMode="auto">
          <a:xfrm>
            <a:off x="0" y="0"/>
            <a:ext cx="9140825" cy="2314575"/>
          </a:xfrm>
          <a:prstGeom prst="rect">
            <a:avLst/>
          </a:prstGeom>
          <a:noFill/>
          <a:ln w="9525">
            <a:noFill/>
            <a:miter lim="800000"/>
            <a:headEnd/>
            <a:tailEnd/>
          </a:ln>
        </p:spPr>
      </p:pic>
      <p:sp>
        <p:nvSpPr>
          <p:cNvPr id="5" name="Rectangle 5"/>
          <p:cNvSpPr>
            <a:spLocks noChangeArrowheads="1"/>
          </p:cNvSpPr>
          <p:nvPr/>
        </p:nvSpPr>
        <p:spPr bwMode="auto">
          <a:xfrm>
            <a:off x="0" y="0"/>
            <a:ext cx="685800" cy="6858000"/>
          </a:xfrm>
          <a:prstGeom prst="rect">
            <a:avLst/>
          </a:prstGeom>
          <a:solidFill>
            <a:srgbClr val="B9CC00">
              <a:alpha val="50000"/>
            </a:srgbClr>
          </a:solidFill>
          <a:ln w="9525">
            <a:noFill/>
            <a:miter lim="800000"/>
            <a:headEnd/>
            <a:tailEnd/>
          </a:ln>
          <a:effectLst/>
        </p:spPr>
        <p:txBody>
          <a:bodyPr wrap="none" anchor="ctr"/>
          <a:lstStyle/>
          <a:p>
            <a:pPr>
              <a:defRPr/>
            </a:pPr>
            <a:endParaRPr lang="en-US"/>
          </a:p>
        </p:txBody>
      </p:sp>
      <p:grpSp>
        <p:nvGrpSpPr>
          <p:cNvPr id="6" name="Group 6"/>
          <p:cNvGrpSpPr>
            <a:grpSpLocks/>
          </p:cNvGrpSpPr>
          <p:nvPr/>
        </p:nvGrpSpPr>
        <p:grpSpPr bwMode="auto">
          <a:xfrm>
            <a:off x="3429000" y="6248400"/>
            <a:ext cx="5715000" cy="457200"/>
            <a:chOff x="2160" y="3936"/>
            <a:chExt cx="3600" cy="288"/>
          </a:xfrm>
        </p:grpSpPr>
        <p:sp>
          <p:nvSpPr>
            <p:cNvPr id="7" name="Line 7"/>
            <p:cNvSpPr>
              <a:spLocks noChangeShapeType="1"/>
            </p:cNvSpPr>
            <p:nvPr/>
          </p:nvSpPr>
          <p:spPr bwMode="auto">
            <a:xfrm>
              <a:off x="2535" y="3973"/>
              <a:ext cx="3225" cy="0"/>
            </a:xfrm>
            <a:prstGeom prst="line">
              <a:avLst/>
            </a:prstGeom>
            <a:noFill/>
            <a:ln w="76200">
              <a:solidFill>
                <a:schemeClr val="accent2"/>
              </a:solidFill>
              <a:round/>
              <a:headEnd/>
              <a:tailEnd/>
            </a:ln>
            <a:effectLst/>
          </p:spPr>
          <p:txBody>
            <a:bodyPr/>
            <a:lstStyle/>
            <a:p>
              <a:pPr>
                <a:defRPr/>
              </a:pPr>
              <a:endParaRPr lang="en-US"/>
            </a:p>
          </p:txBody>
        </p:sp>
        <p:sp>
          <p:nvSpPr>
            <p:cNvPr id="8" name="Rectangle 8"/>
            <p:cNvSpPr>
              <a:spLocks noChangeArrowheads="1"/>
            </p:cNvSpPr>
            <p:nvPr/>
          </p:nvSpPr>
          <p:spPr bwMode="auto">
            <a:xfrm>
              <a:off x="2160" y="3936"/>
              <a:ext cx="3538" cy="288"/>
            </a:xfrm>
            <a:prstGeom prst="rect">
              <a:avLst/>
            </a:prstGeom>
            <a:noFill/>
            <a:ln w="9525">
              <a:noFill/>
              <a:miter lim="800000"/>
              <a:headEnd/>
              <a:tailEnd/>
            </a:ln>
            <a:effectLst/>
          </p:spPr>
          <p:txBody>
            <a:bodyPr anchor="b"/>
            <a:lstStyle/>
            <a:p>
              <a:pPr algn="r" defTabSz="1027113">
                <a:tabLst>
                  <a:tab pos="3889375" algn="r"/>
                </a:tabLst>
                <a:defRPr/>
              </a:pPr>
              <a:r>
                <a:rPr lang="en-US" sz="1400">
                  <a:solidFill>
                    <a:srgbClr val="000000"/>
                  </a:solidFill>
                  <a:latin typeface="Arial" charset="0"/>
                </a:rPr>
                <a:t>© 2009 South-Western, Cengage Learning</a:t>
              </a:r>
            </a:p>
          </p:txBody>
        </p:sp>
        <p:sp>
          <p:nvSpPr>
            <p:cNvPr id="9" name="Rectangle 9"/>
            <p:cNvSpPr>
              <a:spLocks noChangeArrowheads="1"/>
            </p:cNvSpPr>
            <p:nvPr userDrawn="1"/>
          </p:nvSpPr>
          <p:spPr bwMode="auto">
            <a:xfrm>
              <a:off x="2304" y="3936"/>
              <a:ext cx="1152" cy="288"/>
            </a:xfrm>
            <a:prstGeom prst="rect">
              <a:avLst/>
            </a:prstGeom>
            <a:noFill/>
            <a:ln w="9525">
              <a:noFill/>
              <a:miter lim="800000"/>
              <a:headEnd/>
              <a:tailEnd/>
            </a:ln>
            <a:effectLst/>
          </p:spPr>
          <p:txBody>
            <a:bodyPr anchor="b"/>
            <a:lstStyle/>
            <a:p>
              <a:pPr algn="ctr" defTabSz="1027113">
                <a:tabLst>
                  <a:tab pos="3889375" algn="r"/>
                </a:tabLst>
                <a:defRPr/>
              </a:pPr>
              <a:r>
                <a:rPr lang="en-US" sz="1400" b="1">
                  <a:solidFill>
                    <a:schemeClr val="tx2"/>
                  </a:solidFill>
                  <a:effectLst>
                    <a:outerShdw blurRad="38100" dist="38100" dir="2700000" algn="tl">
                      <a:srgbClr val="C0C0C0"/>
                    </a:outerShdw>
                  </a:effectLst>
                  <a:latin typeface="Arial" charset="0"/>
                </a:rPr>
                <a:t>MARKETING</a:t>
              </a:r>
              <a:endParaRPr lang="en-US" sz="1400">
                <a:solidFill>
                  <a:srgbClr val="000000"/>
                </a:solidFill>
                <a:latin typeface="Arial" charset="0"/>
              </a:endParaRPr>
            </a:p>
          </p:txBody>
        </p:sp>
      </p:grpSp>
      <p:sp>
        <p:nvSpPr>
          <p:cNvPr id="10" name="Line 10"/>
          <p:cNvSpPr>
            <a:spLocks noChangeShapeType="1"/>
          </p:cNvSpPr>
          <p:nvPr/>
        </p:nvSpPr>
        <p:spPr bwMode="auto">
          <a:xfrm>
            <a:off x="0" y="6296025"/>
            <a:ext cx="1371600" cy="0"/>
          </a:xfrm>
          <a:prstGeom prst="line">
            <a:avLst/>
          </a:prstGeom>
          <a:noFill/>
          <a:ln w="76200">
            <a:solidFill>
              <a:schemeClr val="hlink"/>
            </a:solidFill>
            <a:prstDash val="sysDot"/>
            <a:round/>
            <a:headEnd/>
            <a:tailEnd/>
          </a:ln>
          <a:effectLst/>
        </p:spPr>
        <p:txBody>
          <a:bodyPr/>
          <a:lstStyle/>
          <a:p>
            <a:pPr>
              <a:defRPr/>
            </a:pPr>
            <a:endParaRPr lang="en-US"/>
          </a:p>
        </p:txBody>
      </p:sp>
      <p:sp>
        <p:nvSpPr>
          <p:cNvPr id="11" name="Line 11"/>
          <p:cNvSpPr>
            <a:spLocks noChangeShapeType="1"/>
          </p:cNvSpPr>
          <p:nvPr/>
        </p:nvSpPr>
        <p:spPr bwMode="auto">
          <a:xfrm>
            <a:off x="0" y="2514600"/>
            <a:ext cx="1371600" cy="0"/>
          </a:xfrm>
          <a:prstGeom prst="line">
            <a:avLst/>
          </a:prstGeom>
          <a:noFill/>
          <a:ln w="76200">
            <a:solidFill>
              <a:schemeClr val="hlink"/>
            </a:solidFill>
            <a:prstDash val="sysDot"/>
            <a:round/>
            <a:headEnd/>
            <a:tailEnd/>
          </a:ln>
          <a:effectLst/>
        </p:spPr>
        <p:txBody>
          <a:bodyPr/>
          <a:lstStyle/>
          <a:p>
            <a:pPr>
              <a:defRPr/>
            </a:pPr>
            <a:endParaRPr lang="en-US"/>
          </a:p>
        </p:txBody>
      </p:sp>
      <p:sp>
        <p:nvSpPr>
          <p:cNvPr id="12" name="Rectangle 12"/>
          <p:cNvSpPr>
            <a:spLocks noChangeArrowheads="1"/>
          </p:cNvSpPr>
          <p:nvPr/>
        </p:nvSpPr>
        <p:spPr bwMode="auto">
          <a:xfrm>
            <a:off x="8458200" y="0"/>
            <a:ext cx="685800" cy="609600"/>
          </a:xfrm>
          <a:prstGeom prst="rect">
            <a:avLst/>
          </a:prstGeom>
          <a:solidFill>
            <a:srgbClr val="B9CC00">
              <a:alpha val="50000"/>
            </a:srgbClr>
          </a:solidFill>
          <a:ln w="9525">
            <a:noFill/>
            <a:miter lim="800000"/>
            <a:headEnd/>
            <a:tailEnd/>
          </a:ln>
          <a:effectLst/>
        </p:spPr>
        <p:txBody>
          <a:bodyPr wrap="none" anchor="ctr"/>
          <a:lstStyle/>
          <a:p>
            <a:pPr>
              <a:defRPr/>
            </a:pPr>
            <a:endParaRPr lang="en-US"/>
          </a:p>
        </p:txBody>
      </p:sp>
      <p:sp>
        <p:nvSpPr>
          <p:cNvPr id="48131" name="Rectangle 3"/>
          <p:cNvSpPr>
            <a:spLocks noGrp="1" noChangeArrowheads="1"/>
          </p:cNvSpPr>
          <p:nvPr>
            <p:ph type="subTitle" idx="1"/>
          </p:nvPr>
        </p:nvSpPr>
        <p:spPr>
          <a:xfrm>
            <a:off x="685800" y="2743200"/>
            <a:ext cx="7772400" cy="3427413"/>
          </a:xfrm>
        </p:spPr>
        <p:txBody>
          <a:bodyPr/>
          <a:lstStyle>
            <a:lvl1pPr marL="0" indent="0">
              <a:buFont typeface="Wingdings" pitchFamily="2" charset="2"/>
              <a:buNone/>
              <a:defRPr/>
            </a:lvl1pPr>
          </a:lstStyle>
          <a:p>
            <a:r>
              <a:rPr lang="en-US"/>
              <a:t>Click to edit Master subtitle style</a:t>
            </a:r>
          </a:p>
        </p:txBody>
      </p:sp>
      <p:sp>
        <p:nvSpPr>
          <p:cNvPr id="48132" name="Rectangle 4"/>
          <p:cNvSpPr>
            <a:spLocks noGrp="1" noChangeArrowheads="1"/>
          </p:cNvSpPr>
          <p:nvPr>
            <p:ph type="ctrTitle"/>
          </p:nvPr>
        </p:nvSpPr>
        <p:spPr>
          <a:xfrm>
            <a:off x="685800" y="609600"/>
            <a:ext cx="7772400" cy="1524000"/>
          </a:xfrm>
        </p:spPr>
        <p:txBody>
          <a:bodyPr/>
          <a:lstStyle>
            <a:lvl1pPr>
              <a:defRPr sz="4000">
                <a:solidFill>
                  <a:srgbClr val="003399"/>
                </a:solidFill>
                <a:effectLst>
                  <a:outerShdw blurRad="38100" dist="38100" dir="2700000" algn="tl">
                    <a:srgbClr val="C0C0C0"/>
                  </a:outerShdw>
                </a:effectLst>
              </a:defRPr>
            </a:lvl1pPr>
          </a:lstStyle>
          <a:p>
            <a:r>
              <a:rPr lang="en-US"/>
              <a:t>CLICK TO EDIT MASTER TITLE STYLE</a:t>
            </a:r>
          </a:p>
        </p:txBody>
      </p:sp>
      <p:sp>
        <p:nvSpPr>
          <p:cNvPr id="13" name="Rectangle 13"/>
          <p:cNvSpPr>
            <a:spLocks noGrp="1" noChangeArrowheads="1"/>
          </p:cNvSpPr>
          <p:nvPr>
            <p:ph type="sldNum" sz="quarter" idx="10"/>
          </p:nvPr>
        </p:nvSpPr>
        <p:spPr/>
        <p:txBody>
          <a:bodyPr/>
          <a:lstStyle>
            <a:lvl1pPr>
              <a:defRPr/>
            </a:lvl1pPr>
          </a:lstStyle>
          <a:p>
            <a:pPr>
              <a:defRPr/>
            </a:pPr>
            <a:fld id="{5FF56123-2784-4A9B-9486-8639549F2A5D}" type="slidenum">
              <a:rPr lang="en-US"/>
              <a:pPr>
                <a:defRPr/>
              </a:pPr>
              <a:t>‹#›</a:t>
            </a:fld>
            <a:endParaRPr lang="en-US"/>
          </a:p>
        </p:txBody>
      </p:sp>
      <p:sp>
        <p:nvSpPr>
          <p:cNvPr id="14" name="Rectangle 14"/>
          <p:cNvSpPr>
            <a:spLocks noGrp="1" noChangeArrowheads="1"/>
          </p:cNvSpPr>
          <p:nvPr>
            <p:ph type="ftr" sz="quarter" idx="11"/>
          </p:nvPr>
        </p:nvSpPr>
        <p:spPr/>
        <p:txBody>
          <a:bodyPr/>
          <a:lstStyle>
            <a:lvl1pPr>
              <a:defRPr/>
            </a:lvl1pPr>
          </a:lstStyle>
          <a:p>
            <a:pPr>
              <a:defRPr/>
            </a:pPr>
            <a:r>
              <a:rPr lang="en-US"/>
              <a:t>Chapter 8</a:t>
            </a: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ftr" sz="quarter" idx="10"/>
          </p:nvPr>
        </p:nvSpPr>
        <p:spPr>
          <a:ln/>
        </p:spPr>
        <p:txBody>
          <a:bodyPr/>
          <a:lstStyle>
            <a:lvl1pPr>
              <a:defRPr/>
            </a:lvl1pPr>
          </a:lstStyle>
          <a:p>
            <a:pPr>
              <a:defRPr/>
            </a:pPr>
            <a:r>
              <a:rPr lang="en-US"/>
              <a:t>Chapter 8</a:t>
            </a:r>
          </a:p>
        </p:txBody>
      </p:sp>
      <p:sp>
        <p:nvSpPr>
          <p:cNvPr id="5" name="Rectangle 14"/>
          <p:cNvSpPr>
            <a:spLocks noGrp="1" noChangeArrowheads="1"/>
          </p:cNvSpPr>
          <p:nvPr>
            <p:ph type="sldNum" sz="quarter" idx="11"/>
          </p:nvPr>
        </p:nvSpPr>
        <p:spPr>
          <a:ln/>
        </p:spPr>
        <p:txBody>
          <a:bodyPr/>
          <a:lstStyle>
            <a:lvl1pPr>
              <a:defRPr/>
            </a:lvl1pPr>
          </a:lstStyle>
          <a:p>
            <a:pPr>
              <a:defRPr/>
            </a:pPr>
            <a:fld id="{F2E51D51-91F2-4B9E-A9A6-4E3E2872CDE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ftr" sz="quarter" idx="10"/>
          </p:nvPr>
        </p:nvSpPr>
        <p:spPr>
          <a:ln/>
        </p:spPr>
        <p:txBody>
          <a:bodyPr/>
          <a:lstStyle>
            <a:lvl1pPr>
              <a:defRPr/>
            </a:lvl1pPr>
          </a:lstStyle>
          <a:p>
            <a:pPr>
              <a:defRPr/>
            </a:pPr>
            <a:r>
              <a:rPr lang="en-US"/>
              <a:t>Chapter 8</a:t>
            </a:r>
          </a:p>
        </p:txBody>
      </p:sp>
      <p:sp>
        <p:nvSpPr>
          <p:cNvPr id="5" name="Rectangle 14"/>
          <p:cNvSpPr>
            <a:spLocks noGrp="1" noChangeArrowheads="1"/>
          </p:cNvSpPr>
          <p:nvPr>
            <p:ph type="sldNum" sz="quarter" idx="11"/>
          </p:nvPr>
        </p:nvSpPr>
        <p:spPr>
          <a:ln/>
        </p:spPr>
        <p:txBody>
          <a:bodyPr/>
          <a:lstStyle>
            <a:lvl1pPr>
              <a:defRPr/>
            </a:lvl1pPr>
          </a:lstStyle>
          <a:p>
            <a:pPr>
              <a:defRPr/>
            </a:pPr>
            <a:fld id="{AB12936F-EED7-4BFE-A9C9-0B02D46F4921}"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981200"/>
            <a:ext cx="7772400" cy="4114800"/>
          </a:xfrm>
        </p:spPr>
        <p:txBody>
          <a:bodyPr/>
          <a:lstStyle/>
          <a:p>
            <a:pPr lvl="0"/>
            <a:endParaRPr lang="en-US" noProof="0" smtClean="0"/>
          </a:p>
        </p:txBody>
      </p:sp>
      <p:sp>
        <p:nvSpPr>
          <p:cNvPr id="4" name="Rectangle 8"/>
          <p:cNvSpPr>
            <a:spLocks noGrp="1" noChangeArrowheads="1"/>
          </p:cNvSpPr>
          <p:nvPr>
            <p:ph type="ftr" sz="quarter" idx="10"/>
          </p:nvPr>
        </p:nvSpPr>
        <p:spPr>
          <a:ln/>
        </p:spPr>
        <p:txBody>
          <a:bodyPr/>
          <a:lstStyle>
            <a:lvl1pPr>
              <a:defRPr/>
            </a:lvl1pPr>
          </a:lstStyle>
          <a:p>
            <a:pPr>
              <a:defRPr/>
            </a:pPr>
            <a:r>
              <a:rPr lang="en-US"/>
              <a:t>Chapter 8</a:t>
            </a:r>
          </a:p>
        </p:txBody>
      </p:sp>
      <p:sp>
        <p:nvSpPr>
          <p:cNvPr id="5" name="Rectangle 14"/>
          <p:cNvSpPr>
            <a:spLocks noGrp="1" noChangeArrowheads="1"/>
          </p:cNvSpPr>
          <p:nvPr>
            <p:ph type="sldNum" sz="quarter" idx="11"/>
          </p:nvPr>
        </p:nvSpPr>
        <p:spPr>
          <a:ln/>
        </p:spPr>
        <p:txBody>
          <a:bodyPr/>
          <a:lstStyle>
            <a:lvl1pPr>
              <a:defRPr/>
            </a:lvl1pPr>
          </a:lstStyle>
          <a:p>
            <a:pPr>
              <a:defRPr/>
            </a:pPr>
            <a:fld id="{F4AEC348-C641-46A6-8FBC-921E4A94A92F}"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8"/>
          <p:cNvSpPr>
            <a:spLocks noGrp="1" noChangeArrowheads="1"/>
          </p:cNvSpPr>
          <p:nvPr>
            <p:ph type="ftr" sz="quarter" idx="10"/>
          </p:nvPr>
        </p:nvSpPr>
        <p:spPr>
          <a:ln/>
        </p:spPr>
        <p:txBody>
          <a:bodyPr/>
          <a:lstStyle>
            <a:lvl1pPr>
              <a:defRPr/>
            </a:lvl1pPr>
          </a:lstStyle>
          <a:p>
            <a:pPr>
              <a:defRPr/>
            </a:pPr>
            <a:r>
              <a:rPr lang="en-US"/>
              <a:t>Chapter 8</a:t>
            </a:r>
          </a:p>
        </p:txBody>
      </p:sp>
      <p:sp>
        <p:nvSpPr>
          <p:cNvPr id="6" name="Rectangle 14"/>
          <p:cNvSpPr>
            <a:spLocks noGrp="1" noChangeArrowheads="1"/>
          </p:cNvSpPr>
          <p:nvPr>
            <p:ph type="sldNum" sz="quarter" idx="11"/>
          </p:nvPr>
        </p:nvSpPr>
        <p:spPr>
          <a:ln/>
        </p:spPr>
        <p:txBody>
          <a:bodyPr/>
          <a:lstStyle>
            <a:lvl1pPr>
              <a:defRPr/>
            </a:lvl1pPr>
          </a:lstStyle>
          <a:p>
            <a:pPr>
              <a:defRPr/>
            </a:pPr>
            <a:fld id="{3F967539-700C-4BBF-B140-551BCA044E5A}"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ftr" sz="quarter" idx="10"/>
          </p:nvPr>
        </p:nvSpPr>
        <p:spPr>
          <a:ln/>
        </p:spPr>
        <p:txBody>
          <a:bodyPr/>
          <a:lstStyle>
            <a:lvl1pPr>
              <a:defRPr/>
            </a:lvl1pPr>
          </a:lstStyle>
          <a:p>
            <a:pPr>
              <a:defRPr/>
            </a:pPr>
            <a:r>
              <a:rPr lang="en-US"/>
              <a:t>Chapter 8</a:t>
            </a:r>
          </a:p>
        </p:txBody>
      </p:sp>
      <p:sp>
        <p:nvSpPr>
          <p:cNvPr id="5" name="Rectangle 14"/>
          <p:cNvSpPr>
            <a:spLocks noGrp="1" noChangeArrowheads="1"/>
          </p:cNvSpPr>
          <p:nvPr>
            <p:ph type="sldNum" sz="quarter" idx="11"/>
          </p:nvPr>
        </p:nvSpPr>
        <p:spPr>
          <a:ln/>
        </p:spPr>
        <p:txBody>
          <a:bodyPr/>
          <a:lstStyle>
            <a:lvl1pPr>
              <a:defRPr/>
            </a:lvl1pPr>
          </a:lstStyle>
          <a:p>
            <a:pPr>
              <a:defRPr/>
            </a:pPr>
            <a:fld id="{2772E919-01FB-4B46-ACDD-7424C109A33A}"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8"/>
          <p:cNvSpPr>
            <a:spLocks noGrp="1" noChangeArrowheads="1"/>
          </p:cNvSpPr>
          <p:nvPr>
            <p:ph type="ftr" sz="quarter" idx="10"/>
          </p:nvPr>
        </p:nvSpPr>
        <p:spPr>
          <a:ln/>
        </p:spPr>
        <p:txBody>
          <a:bodyPr/>
          <a:lstStyle>
            <a:lvl1pPr>
              <a:defRPr/>
            </a:lvl1pPr>
          </a:lstStyle>
          <a:p>
            <a:pPr>
              <a:defRPr/>
            </a:pPr>
            <a:r>
              <a:rPr lang="en-US"/>
              <a:t>Chapter 8</a:t>
            </a:r>
          </a:p>
        </p:txBody>
      </p:sp>
      <p:sp>
        <p:nvSpPr>
          <p:cNvPr id="5" name="Rectangle 14"/>
          <p:cNvSpPr>
            <a:spLocks noGrp="1" noChangeArrowheads="1"/>
          </p:cNvSpPr>
          <p:nvPr>
            <p:ph type="sldNum" sz="quarter" idx="11"/>
          </p:nvPr>
        </p:nvSpPr>
        <p:spPr>
          <a:ln/>
        </p:spPr>
        <p:txBody>
          <a:bodyPr/>
          <a:lstStyle>
            <a:lvl1pPr>
              <a:defRPr/>
            </a:lvl1pPr>
          </a:lstStyle>
          <a:p>
            <a:pPr>
              <a:defRPr/>
            </a:pPr>
            <a:fld id="{457D781E-30C7-4EA4-A625-89493A19265F}"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8"/>
          <p:cNvSpPr>
            <a:spLocks noGrp="1" noChangeArrowheads="1"/>
          </p:cNvSpPr>
          <p:nvPr>
            <p:ph type="ftr" sz="quarter" idx="10"/>
          </p:nvPr>
        </p:nvSpPr>
        <p:spPr>
          <a:ln/>
        </p:spPr>
        <p:txBody>
          <a:bodyPr/>
          <a:lstStyle>
            <a:lvl1pPr>
              <a:defRPr/>
            </a:lvl1pPr>
          </a:lstStyle>
          <a:p>
            <a:pPr>
              <a:defRPr/>
            </a:pPr>
            <a:r>
              <a:rPr lang="en-US"/>
              <a:t>Chapter 8</a:t>
            </a:r>
          </a:p>
        </p:txBody>
      </p:sp>
      <p:sp>
        <p:nvSpPr>
          <p:cNvPr id="6" name="Rectangle 14"/>
          <p:cNvSpPr>
            <a:spLocks noGrp="1" noChangeArrowheads="1"/>
          </p:cNvSpPr>
          <p:nvPr>
            <p:ph type="sldNum" sz="quarter" idx="11"/>
          </p:nvPr>
        </p:nvSpPr>
        <p:spPr>
          <a:ln/>
        </p:spPr>
        <p:txBody>
          <a:bodyPr/>
          <a:lstStyle>
            <a:lvl1pPr>
              <a:defRPr/>
            </a:lvl1pPr>
          </a:lstStyle>
          <a:p>
            <a:pPr>
              <a:defRPr/>
            </a:pPr>
            <a:fld id="{AAB635E1-04DC-463C-A111-C7361D41879F}"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8"/>
          <p:cNvSpPr>
            <a:spLocks noGrp="1" noChangeArrowheads="1"/>
          </p:cNvSpPr>
          <p:nvPr>
            <p:ph type="ftr" sz="quarter" idx="10"/>
          </p:nvPr>
        </p:nvSpPr>
        <p:spPr>
          <a:ln/>
        </p:spPr>
        <p:txBody>
          <a:bodyPr/>
          <a:lstStyle>
            <a:lvl1pPr>
              <a:defRPr/>
            </a:lvl1pPr>
          </a:lstStyle>
          <a:p>
            <a:pPr>
              <a:defRPr/>
            </a:pPr>
            <a:r>
              <a:rPr lang="en-US"/>
              <a:t>Chapter 8</a:t>
            </a:r>
          </a:p>
        </p:txBody>
      </p:sp>
      <p:sp>
        <p:nvSpPr>
          <p:cNvPr id="8" name="Rectangle 14"/>
          <p:cNvSpPr>
            <a:spLocks noGrp="1" noChangeArrowheads="1"/>
          </p:cNvSpPr>
          <p:nvPr>
            <p:ph type="sldNum" sz="quarter" idx="11"/>
          </p:nvPr>
        </p:nvSpPr>
        <p:spPr>
          <a:ln/>
        </p:spPr>
        <p:txBody>
          <a:bodyPr/>
          <a:lstStyle>
            <a:lvl1pPr>
              <a:defRPr/>
            </a:lvl1pPr>
          </a:lstStyle>
          <a:p>
            <a:pPr>
              <a:defRPr/>
            </a:pPr>
            <a:fld id="{E47CFA64-0A7E-4491-A186-9655CB00A73B}"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8"/>
          <p:cNvSpPr>
            <a:spLocks noGrp="1" noChangeArrowheads="1"/>
          </p:cNvSpPr>
          <p:nvPr>
            <p:ph type="ftr" sz="quarter" idx="10"/>
          </p:nvPr>
        </p:nvSpPr>
        <p:spPr>
          <a:ln/>
        </p:spPr>
        <p:txBody>
          <a:bodyPr/>
          <a:lstStyle>
            <a:lvl1pPr>
              <a:defRPr/>
            </a:lvl1pPr>
          </a:lstStyle>
          <a:p>
            <a:pPr>
              <a:defRPr/>
            </a:pPr>
            <a:r>
              <a:rPr lang="en-US"/>
              <a:t>Chapter 8</a:t>
            </a:r>
          </a:p>
        </p:txBody>
      </p:sp>
      <p:sp>
        <p:nvSpPr>
          <p:cNvPr id="4" name="Rectangle 14"/>
          <p:cNvSpPr>
            <a:spLocks noGrp="1" noChangeArrowheads="1"/>
          </p:cNvSpPr>
          <p:nvPr>
            <p:ph type="sldNum" sz="quarter" idx="11"/>
          </p:nvPr>
        </p:nvSpPr>
        <p:spPr>
          <a:ln/>
        </p:spPr>
        <p:txBody>
          <a:bodyPr/>
          <a:lstStyle>
            <a:lvl1pPr>
              <a:defRPr/>
            </a:lvl1pPr>
          </a:lstStyle>
          <a:p>
            <a:pPr>
              <a:defRPr/>
            </a:pPr>
            <a:fld id="{5307F309-EAF0-4F34-AA84-F393B2E283B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8"/>
          <p:cNvSpPr>
            <a:spLocks noGrp="1" noChangeArrowheads="1"/>
          </p:cNvSpPr>
          <p:nvPr>
            <p:ph type="ftr" sz="quarter" idx="10"/>
          </p:nvPr>
        </p:nvSpPr>
        <p:spPr>
          <a:ln/>
        </p:spPr>
        <p:txBody>
          <a:bodyPr/>
          <a:lstStyle>
            <a:lvl1pPr>
              <a:defRPr/>
            </a:lvl1pPr>
          </a:lstStyle>
          <a:p>
            <a:pPr>
              <a:defRPr/>
            </a:pPr>
            <a:r>
              <a:rPr lang="en-US"/>
              <a:t>Chapter 8</a:t>
            </a:r>
          </a:p>
        </p:txBody>
      </p:sp>
      <p:sp>
        <p:nvSpPr>
          <p:cNvPr id="3" name="Rectangle 14"/>
          <p:cNvSpPr>
            <a:spLocks noGrp="1" noChangeArrowheads="1"/>
          </p:cNvSpPr>
          <p:nvPr>
            <p:ph type="sldNum" sz="quarter" idx="11"/>
          </p:nvPr>
        </p:nvSpPr>
        <p:spPr>
          <a:ln/>
        </p:spPr>
        <p:txBody>
          <a:bodyPr/>
          <a:lstStyle>
            <a:lvl1pPr>
              <a:defRPr/>
            </a:lvl1pPr>
          </a:lstStyle>
          <a:p>
            <a:pPr>
              <a:defRPr/>
            </a:pPr>
            <a:fld id="{D69FA724-3A1D-4EB1-A275-B02912FB7DB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ftr" sz="quarter" idx="10"/>
          </p:nvPr>
        </p:nvSpPr>
        <p:spPr>
          <a:ln/>
        </p:spPr>
        <p:txBody>
          <a:bodyPr/>
          <a:lstStyle>
            <a:lvl1pPr>
              <a:defRPr/>
            </a:lvl1pPr>
          </a:lstStyle>
          <a:p>
            <a:pPr>
              <a:defRPr/>
            </a:pPr>
            <a:r>
              <a:rPr lang="en-US"/>
              <a:t>Chapter 8</a:t>
            </a:r>
          </a:p>
        </p:txBody>
      </p:sp>
      <p:sp>
        <p:nvSpPr>
          <p:cNvPr id="6" name="Rectangle 14"/>
          <p:cNvSpPr>
            <a:spLocks noGrp="1" noChangeArrowheads="1"/>
          </p:cNvSpPr>
          <p:nvPr>
            <p:ph type="sldNum" sz="quarter" idx="11"/>
          </p:nvPr>
        </p:nvSpPr>
        <p:spPr>
          <a:ln/>
        </p:spPr>
        <p:txBody>
          <a:bodyPr/>
          <a:lstStyle>
            <a:lvl1pPr>
              <a:defRPr/>
            </a:lvl1pPr>
          </a:lstStyle>
          <a:p>
            <a:pPr>
              <a:defRPr/>
            </a:pPr>
            <a:fld id="{B64A7F09-51EC-4091-A861-9A79EA144BE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ftr" sz="quarter" idx="10"/>
          </p:nvPr>
        </p:nvSpPr>
        <p:spPr>
          <a:ln/>
        </p:spPr>
        <p:txBody>
          <a:bodyPr/>
          <a:lstStyle>
            <a:lvl1pPr>
              <a:defRPr/>
            </a:lvl1pPr>
          </a:lstStyle>
          <a:p>
            <a:pPr>
              <a:defRPr/>
            </a:pPr>
            <a:r>
              <a:rPr lang="en-US"/>
              <a:t>Chapter 8</a:t>
            </a:r>
          </a:p>
        </p:txBody>
      </p:sp>
      <p:sp>
        <p:nvSpPr>
          <p:cNvPr id="6" name="Rectangle 14"/>
          <p:cNvSpPr>
            <a:spLocks noGrp="1" noChangeArrowheads="1"/>
          </p:cNvSpPr>
          <p:nvPr>
            <p:ph type="sldNum" sz="quarter" idx="11"/>
          </p:nvPr>
        </p:nvSpPr>
        <p:spPr>
          <a:ln/>
        </p:spPr>
        <p:txBody>
          <a:bodyPr/>
          <a:lstStyle>
            <a:lvl1pPr>
              <a:defRPr/>
            </a:lvl1pPr>
          </a:lstStyle>
          <a:p>
            <a:pPr>
              <a:defRPr/>
            </a:pPr>
            <a:fld id="{BE0081C7-714D-4CE7-8600-52D55E51D0DD}"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w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15" cstate="print"/>
          <a:srcRect t="16884"/>
          <a:stretch>
            <a:fillRect/>
          </a:stretch>
        </p:blipFill>
        <p:spPr bwMode="auto">
          <a:xfrm>
            <a:off x="0" y="0"/>
            <a:ext cx="9140825" cy="609600"/>
          </a:xfrm>
          <a:prstGeom prst="rect">
            <a:avLst/>
          </a:prstGeom>
          <a:noFill/>
          <a:ln w="9525">
            <a:noFill/>
            <a:miter lim="800000"/>
            <a:headEnd/>
            <a:tailEnd/>
          </a:ln>
        </p:spPr>
      </p:pic>
      <p:sp>
        <p:nvSpPr>
          <p:cNvPr id="4710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grpSp>
        <p:nvGrpSpPr>
          <p:cNvPr id="1028" name="Group 4"/>
          <p:cNvGrpSpPr>
            <a:grpSpLocks/>
          </p:cNvGrpSpPr>
          <p:nvPr/>
        </p:nvGrpSpPr>
        <p:grpSpPr bwMode="auto">
          <a:xfrm>
            <a:off x="3429000" y="6248400"/>
            <a:ext cx="5715000" cy="457200"/>
            <a:chOff x="2160" y="3936"/>
            <a:chExt cx="3600" cy="288"/>
          </a:xfrm>
        </p:grpSpPr>
        <p:sp>
          <p:nvSpPr>
            <p:cNvPr id="47109" name="Line 5"/>
            <p:cNvSpPr>
              <a:spLocks noChangeShapeType="1"/>
            </p:cNvSpPr>
            <p:nvPr/>
          </p:nvSpPr>
          <p:spPr bwMode="auto">
            <a:xfrm>
              <a:off x="2535" y="3973"/>
              <a:ext cx="3225" cy="0"/>
            </a:xfrm>
            <a:prstGeom prst="line">
              <a:avLst/>
            </a:prstGeom>
            <a:noFill/>
            <a:ln w="76200">
              <a:solidFill>
                <a:schemeClr val="accent2"/>
              </a:solidFill>
              <a:round/>
              <a:headEnd/>
              <a:tailEnd/>
            </a:ln>
            <a:effectLst/>
          </p:spPr>
          <p:txBody>
            <a:bodyPr/>
            <a:lstStyle/>
            <a:p>
              <a:pPr>
                <a:defRPr/>
              </a:pPr>
              <a:endParaRPr lang="en-US"/>
            </a:p>
          </p:txBody>
        </p:sp>
        <p:sp>
          <p:nvSpPr>
            <p:cNvPr id="47110" name="Rectangle 6"/>
            <p:cNvSpPr>
              <a:spLocks noChangeArrowheads="1"/>
            </p:cNvSpPr>
            <p:nvPr/>
          </p:nvSpPr>
          <p:spPr bwMode="auto">
            <a:xfrm>
              <a:off x="2160" y="3936"/>
              <a:ext cx="3538" cy="288"/>
            </a:xfrm>
            <a:prstGeom prst="rect">
              <a:avLst/>
            </a:prstGeom>
            <a:noFill/>
            <a:ln w="9525">
              <a:noFill/>
              <a:miter lim="800000"/>
              <a:headEnd/>
              <a:tailEnd/>
            </a:ln>
            <a:effectLst/>
          </p:spPr>
          <p:txBody>
            <a:bodyPr anchor="b"/>
            <a:lstStyle/>
            <a:p>
              <a:pPr algn="r" defTabSz="1027113">
                <a:tabLst>
                  <a:tab pos="3889375" algn="r"/>
                </a:tabLst>
                <a:defRPr/>
              </a:pPr>
              <a:r>
                <a:rPr lang="en-US" sz="1400">
                  <a:solidFill>
                    <a:srgbClr val="000000"/>
                  </a:solidFill>
                  <a:latin typeface="Arial" charset="0"/>
                </a:rPr>
                <a:t>© 2009 South-Western, Cengage Learning</a:t>
              </a:r>
            </a:p>
          </p:txBody>
        </p:sp>
        <p:sp>
          <p:nvSpPr>
            <p:cNvPr id="47111" name="Rectangle 7"/>
            <p:cNvSpPr>
              <a:spLocks noChangeArrowheads="1"/>
            </p:cNvSpPr>
            <p:nvPr userDrawn="1"/>
          </p:nvSpPr>
          <p:spPr bwMode="auto">
            <a:xfrm>
              <a:off x="2304" y="3936"/>
              <a:ext cx="1152" cy="288"/>
            </a:xfrm>
            <a:prstGeom prst="rect">
              <a:avLst/>
            </a:prstGeom>
            <a:noFill/>
            <a:ln w="9525">
              <a:noFill/>
              <a:miter lim="800000"/>
              <a:headEnd/>
              <a:tailEnd/>
            </a:ln>
            <a:effectLst/>
          </p:spPr>
          <p:txBody>
            <a:bodyPr anchor="b"/>
            <a:lstStyle/>
            <a:p>
              <a:pPr algn="ctr" defTabSz="1027113">
                <a:tabLst>
                  <a:tab pos="3889375" algn="r"/>
                </a:tabLst>
                <a:defRPr/>
              </a:pPr>
              <a:r>
                <a:rPr lang="en-US" sz="1400" b="1">
                  <a:solidFill>
                    <a:schemeClr val="tx2"/>
                  </a:solidFill>
                  <a:effectLst>
                    <a:outerShdw blurRad="38100" dist="38100" dir="2700000" algn="tl">
                      <a:srgbClr val="C0C0C0"/>
                    </a:outerShdw>
                  </a:effectLst>
                  <a:latin typeface="Arial" charset="0"/>
                </a:rPr>
                <a:t>MARKETING</a:t>
              </a:r>
              <a:endParaRPr lang="en-US" sz="1400">
                <a:solidFill>
                  <a:srgbClr val="000000"/>
                </a:solidFill>
                <a:latin typeface="Arial" charset="0"/>
              </a:endParaRPr>
            </a:p>
          </p:txBody>
        </p:sp>
      </p:grpSp>
      <p:sp>
        <p:nvSpPr>
          <p:cNvPr id="47112" name="Rectangle 8"/>
          <p:cNvSpPr>
            <a:spLocks noGrp="1" noChangeArrowheads="1"/>
          </p:cNvSpPr>
          <p:nvPr>
            <p:ph type="ftr" sz="quarter" idx="3"/>
          </p:nvPr>
        </p:nvSpPr>
        <p:spPr bwMode="auto">
          <a:xfrm>
            <a:off x="685800" y="6172200"/>
            <a:ext cx="3200400" cy="6096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2800" i="1">
                <a:solidFill>
                  <a:schemeClr val="folHlink"/>
                </a:solidFill>
              </a:defRPr>
            </a:lvl1pPr>
          </a:lstStyle>
          <a:p>
            <a:pPr>
              <a:defRPr/>
            </a:pPr>
            <a:r>
              <a:rPr lang="en-US"/>
              <a:t>Chapter 8</a:t>
            </a:r>
          </a:p>
        </p:txBody>
      </p:sp>
      <p:sp>
        <p:nvSpPr>
          <p:cNvPr id="47113" name="Rectangle 9"/>
          <p:cNvSpPr>
            <a:spLocks noChangeArrowheads="1"/>
          </p:cNvSpPr>
          <p:nvPr/>
        </p:nvSpPr>
        <p:spPr bwMode="auto">
          <a:xfrm>
            <a:off x="0" y="0"/>
            <a:ext cx="685800" cy="6858000"/>
          </a:xfrm>
          <a:prstGeom prst="rect">
            <a:avLst/>
          </a:prstGeom>
          <a:solidFill>
            <a:srgbClr val="B9CC00">
              <a:alpha val="50000"/>
            </a:srgbClr>
          </a:solidFill>
          <a:ln w="9525">
            <a:noFill/>
            <a:miter lim="800000"/>
            <a:headEnd/>
            <a:tailEnd/>
          </a:ln>
          <a:effectLst/>
        </p:spPr>
        <p:txBody>
          <a:bodyPr wrap="none" anchor="ctr"/>
          <a:lstStyle/>
          <a:p>
            <a:pPr>
              <a:defRPr/>
            </a:pPr>
            <a:endParaRPr lang="en-US"/>
          </a:p>
        </p:txBody>
      </p:sp>
      <p:sp>
        <p:nvSpPr>
          <p:cNvPr id="47114" name="Line 10"/>
          <p:cNvSpPr>
            <a:spLocks noChangeShapeType="1"/>
          </p:cNvSpPr>
          <p:nvPr/>
        </p:nvSpPr>
        <p:spPr bwMode="auto">
          <a:xfrm>
            <a:off x="0" y="6296025"/>
            <a:ext cx="1371600" cy="0"/>
          </a:xfrm>
          <a:prstGeom prst="line">
            <a:avLst/>
          </a:prstGeom>
          <a:noFill/>
          <a:ln w="76200">
            <a:solidFill>
              <a:schemeClr val="hlink"/>
            </a:solidFill>
            <a:prstDash val="sysDot"/>
            <a:round/>
            <a:headEnd/>
            <a:tailEnd/>
          </a:ln>
          <a:effectLst/>
        </p:spPr>
        <p:txBody>
          <a:bodyPr/>
          <a:lstStyle/>
          <a:p>
            <a:pPr>
              <a:defRPr/>
            </a:pPr>
            <a:endParaRPr lang="en-US"/>
          </a:p>
        </p:txBody>
      </p:sp>
      <p:sp>
        <p:nvSpPr>
          <p:cNvPr id="47115" name="Rectangle 11"/>
          <p:cNvSpPr>
            <a:spLocks noChangeArrowheads="1"/>
          </p:cNvSpPr>
          <p:nvPr/>
        </p:nvSpPr>
        <p:spPr bwMode="auto">
          <a:xfrm>
            <a:off x="0" y="1752600"/>
            <a:ext cx="4570413" cy="109538"/>
          </a:xfrm>
          <a:prstGeom prst="rect">
            <a:avLst/>
          </a:prstGeom>
          <a:gradFill rotWithShape="0">
            <a:gsLst>
              <a:gs pos="0">
                <a:srgbClr val="66CCFF"/>
              </a:gs>
              <a:gs pos="100000">
                <a:srgbClr val="FFFFFF"/>
              </a:gs>
            </a:gsLst>
            <a:lin ang="0" scaled="1"/>
          </a:gradFill>
          <a:ln w="9525">
            <a:noFill/>
            <a:miter lim="800000"/>
            <a:headEnd/>
            <a:tailEnd/>
          </a:ln>
          <a:effectLst/>
        </p:spPr>
        <p:txBody>
          <a:bodyPr wrap="none" anchor="ctr"/>
          <a:lstStyle/>
          <a:p>
            <a:pPr>
              <a:defRPr/>
            </a:pPr>
            <a:endParaRPr lang="en-US"/>
          </a:p>
        </p:txBody>
      </p:sp>
      <p:sp>
        <p:nvSpPr>
          <p:cNvPr id="1033" name="Rectangle 1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7117" name="Rectangle 13"/>
          <p:cNvSpPr>
            <a:spLocks noChangeArrowheads="1"/>
          </p:cNvSpPr>
          <p:nvPr/>
        </p:nvSpPr>
        <p:spPr bwMode="auto">
          <a:xfrm>
            <a:off x="8458200" y="0"/>
            <a:ext cx="685800" cy="609600"/>
          </a:xfrm>
          <a:prstGeom prst="rect">
            <a:avLst/>
          </a:prstGeom>
          <a:solidFill>
            <a:srgbClr val="B9CC00">
              <a:alpha val="50000"/>
            </a:srgbClr>
          </a:solidFill>
          <a:ln w="9525">
            <a:noFill/>
            <a:miter lim="800000"/>
            <a:headEnd/>
            <a:tailEnd/>
          </a:ln>
          <a:effectLst/>
        </p:spPr>
        <p:txBody>
          <a:bodyPr wrap="none" anchor="ctr"/>
          <a:lstStyle/>
          <a:p>
            <a:pPr>
              <a:defRPr/>
            </a:pPr>
            <a:endParaRPr lang="en-US"/>
          </a:p>
        </p:txBody>
      </p:sp>
      <p:sp>
        <p:nvSpPr>
          <p:cNvPr id="47118" name="Rectangle 14"/>
          <p:cNvSpPr>
            <a:spLocks noGrp="1" noChangeArrowheads="1"/>
          </p:cNvSpPr>
          <p:nvPr>
            <p:ph type="sldNum" sz="quarter" idx="4"/>
          </p:nvPr>
        </p:nvSpPr>
        <p:spPr bwMode="auto">
          <a:xfrm>
            <a:off x="8458200" y="0"/>
            <a:ext cx="685800" cy="609600"/>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lvl1pPr algn="r">
              <a:defRPr sz="1800">
                <a:solidFill>
                  <a:schemeClr val="bg1"/>
                </a:solidFill>
                <a:latin typeface="+mn-lt"/>
              </a:defRPr>
            </a:lvl1pPr>
          </a:lstStyle>
          <a:p>
            <a:pPr>
              <a:defRPr/>
            </a:pPr>
            <a:fld id="{9D3A3DA5-2D3E-45D0-9923-19F014D39DC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82"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 id="2147483780" r:id="rId12"/>
    <p:sldLayoutId id="2147483781" r:id="rId13"/>
  </p:sldLayoutIdLs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71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710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4710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4710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4710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7" grpId="0" build="p" bldLvl="5" autoUpdateAnimBg="0">
        <p:tmplLst>
          <p:tmpl lvl="1">
            <p:tnLst>
              <p:par>
                <p:cTn presetID="1" presetClass="entr" presetSubtype="0" fill="hold" nodeType="clickEffect">
                  <p:stCondLst>
                    <p:cond delay="0"/>
                  </p:stCondLst>
                  <p:childTnLst>
                    <p:set>
                      <p:cBhvr>
                        <p:cTn dur="1" fill="hold">
                          <p:stCondLst>
                            <p:cond delay="499"/>
                          </p:stCondLst>
                        </p:cTn>
                        <p:tgtEl>
                          <p:spTgt spid="47107"/>
                        </p:tgtEl>
                        <p:attrNameLst>
                          <p:attrName>style.visibility</p:attrName>
                        </p:attrNameLst>
                      </p:cBhvr>
                      <p:to>
                        <p:strVal val="visible"/>
                      </p:to>
                    </p:set>
                  </p:childTnLst>
                </p:cTn>
              </p:par>
            </p:tnLst>
          </p:tmpl>
          <p:tmpl lvl="2">
            <p:tnLst>
              <p:par>
                <p:cTn presetID="1" presetClass="entr" presetSubtype="0" fill="hold" nodeType="clickEffect">
                  <p:stCondLst>
                    <p:cond delay="0"/>
                  </p:stCondLst>
                  <p:childTnLst>
                    <p:set>
                      <p:cBhvr>
                        <p:cTn dur="1" fill="hold">
                          <p:stCondLst>
                            <p:cond delay="499"/>
                          </p:stCondLst>
                        </p:cTn>
                        <p:tgtEl>
                          <p:spTgt spid="47107"/>
                        </p:tgtEl>
                        <p:attrNameLst>
                          <p:attrName>style.visibility</p:attrName>
                        </p:attrNameLst>
                      </p:cBhvr>
                      <p:to>
                        <p:strVal val="visible"/>
                      </p:to>
                    </p:set>
                  </p:childTnLst>
                </p:cTn>
              </p:par>
            </p:tnLst>
          </p:tmpl>
          <p:tmpl lvl="3">
            <p:tnLst>
              <p:par>
                <p:cTn presetID="1" presetClass="entr" presetSubtype="0" fill="hold" nodeType="clickEffect">
                  <p:stCondLst>
                    <p:cond delay="0"/>
                  </p:stCondLst>
                  <p:childTnLst>
                    <p:set>
                      <p:cBhvr>
                        <p:cTn dur="1" fill="hold">
                          <p:stCondLst>
                            <p:cond delay="499"/>
                          </p:stCondLst>
                        </p:cTn>
                        <p:tgtEl>
                          <p:spTgt spid="47107"/>
                        </p:tgtEl>
                        <p:attrNameLst>
                          <p:attrName>style.visibility</p:attrName>
                        </p:attrNameLst>
                      </p:cBhvr>
                      <p:to>
                        <p:strVal val="visible"/>
                      </p:to>
                    </p:set>
                  </p:childTnLst>
                </p:cTn>
              </p:par>
            </p:tnLst>
          </p:tmpl>
          <p:tmpl lvl="4">
            <p:tnLst>
              <p:par>
                <p:cTn presetID="1" presetClass="entr" presetSubtype="0" fill="hold" nodeType="clickEffect">
                  <p:stCondLst>
                    <p:cond delay="0"/>
                  </p:stCondLst>
                  <p:childTnLst>
                    <p:set>
                      <p:cBhvr>
                        <p:cTn dur="1" fill="hold">
                          <p:stCondLst>
                            <p:cond delay="499"/>
                          </p:stCondLst>
                        </p:cTn>
                        <p:tgtEl>
                          <p:spTgt spid="47107"/>
                        </p:tgtEl>
                        <p:attrNameLst>
                          <p:attrName>style.visibility</p:attrName>
                        </p:attrNameLst>
                      </p:cBhvr>
                      <p:to>
                        <p:strVal val="visible"/>
                      </p:to>
                    </p:set>
                  </p:childTnLst>
                </p:cTn>
              </p:par>
            </p:tnLst>
          </p:tmpl>
          <p:tmpl lvl="5">
            <p:tnLst>
              <p:par>
                <p:cTn presetID="1" presetClass="entr" presetSubtype="0" fill="hold" nodeType="clickEffect">
                  <p:stCondLst>
                    <p:cond delay="0"/>
                  </p:stCondLst>
                  <p:childTnLst>
                    <p:set>
                      <p:cBhvr>
                        <p:cTn dur="1" fill="hold">
                          <p:stCondLst>
                            <p:cond delay="499"/>
                          </p:stCondLst>
                        </p:cTn>
                        <p:tgtEl>
                          <p:spTgt spid="47107"/>
                        </p:tgtEl>
                        <p:attrNameLst>
                          <p:attrName>style.visibility</p:attrName>
                        </p:attrNameLst>
                      </p:cBhvr>
                      <p:to>
                        <p:strVal val="visible"/>
                      </p:to>
                    </p:set>
                  </p:childTnLst>
                </p:cTn>
              </p:par>
            </p:tnLst>
          </p:tmpl>
        </p:tmplLst>
      </p:bldP>
    </p:bldLst>
  </p:timing>
  <p:hf hdr="0" dt="0"/>
  <p:txStyles>
    <p:titleStyle>
      <a:lvl1pPr algn="ctr" rtl="0" eaLnBrk="0" fontAlgn="base" hangingPunct="0">
        <a:spcBef>
          <a:spcPct val="0"/>
        </a:spcBef>
        <a:spcAft>
          <a:spcPct val="0"/>
        </a:spcAft>
        <a:defRPr sz="3600" b="1">
          <a:solidFill>
            <a:srgbClr val="3F7EBD"/>
          </a:solidFill>
          <a:latin typeface="+mj-lt"/>
          <a:ea typeface="+mj-ea"/>
          <a:cs typeface="+mj-cs"/>
        </a:defRPr>
      </a:lvl1pPr>
      <a:lvl2pPr algn="ctr" rtl="0" eaLnBrk="0" fontAlgn="base" hangingPunct="0">
        <a:spcBef>
          <a:spcPct val="0"/>
        </a:spcBef>
        <a:spcAft>
          <a:spcPct val="0"/>
        </a:spcAft>
        <a:defRPr sz="3600" b="1">
          <a:solidFill>
            <a:srgbClr val="3F7EBD"/>
          </a:solidFill>
          <a:latin typeface="Arial" charset="0"/>
        </a:defRPr>
      </a:lvl2pPr>
      <a:lvl3pPr algn="ctr" rtl="0" eaLnBrk="0" fontAlgn="base" hangingPunct="0">
        <a:spcBef>
          <a:spcPct val="0"/>
        </a:spcBef>
        <a:spcAft>
          <a:spcPct val="0"/>
        </a:spcAft>
        <a:defRPr sz="3600" b="1">
          <a:solidFill>
            <a:srgbClr val="3F7EBD"/>
          </a:solidFill>
          <a:latin typeface="Arial" charset="0"/>
        </a:defRPr>
      </a:lvl3pPr>
      <a:lvl4pPr algn="ctr" rtl="0" eaLnBrk="0" fontAlgn="base" hangingPunct="0">
        <a:spcBef>
          <a:spcPct val="0"/>
        </a:spcBef>
        <a:spcAft>
          <a:spcPct val="0"/>
        </a:spcAft>
        <a:defRPr sz="3600" b="1">
          <a:solidFill>
            <a:srgbClr val="3F7EBD"/>
          </a:solidFill>
          <a:latin typeface="Arial" charset="0"/>
        </a:defRPr>
      </a:lvl4pPr>
      <a:lvl5pPr algn="ctr" rtl="0" eaLnBrk="0" fontAlgn="base" hangingPunct="0">
        <a:spcBef>
          <a:spcPct val="0"/>
        </a:spcBef>
        <a:spcAft>
          <a:spcPct val="0"/>
        </a:spcAft>
        <a:defRPr sz="3600" b="1">
          <a:solidFill>
            <a:srgbClr val="3F7EBD"/>
          </a:solidFill>
          <a:latin typeface="Arial" charset="0"/>
        </a:defRPr>
      </a:lvl5pPr>
      <a:lvl6pPr marL="457200" algn="ctr" rtl="0" fontAlgn="base">
        <a:spcBef>
          <a:spcPct val="0"/>
        </a:spcBef>
        <a:spcAft>
          <a:spcPct val="0"/>
        </a:spcAft>
        <a:defRPr sz="3600" b="1">
          <a:solidFill>
            <a:srgbClr val="3F7EBD"/>
          </a:solidFill>
          <a:latin typeface="Arial" charset="0"/>
        </a:defRPr>
      </a:lvl6pPr>
      <a:lvl7pPr marL="914400" algn="ctr" rtl="0" fontAlgn="base">
        <a:spcBef>
          <a:spcPct val="0"/>
        </a:spcBef>
        <a:spcAft>
          <a:spcPct val="0"/>
        </a:spcAft>
        <a:defRPr sz="3600" b="1">
          <a:solidFill>
            <a:srgbClr val="3F7EBD"/>
          </a:solidFill>
          <a:latin typeface="Arial" charset="0"/>
        </a:defRPr>
      </a:lvl7pPr>
      <a:lvl8pPr marL="1371600" algn="ctr" rtl="0" fontAlgn="base">
        <a:spcBef>
          <a:spcPct val="0"/>
        </a:spcBef>
        <a:spcAft>
          <a:spcPct val="0"/>
        </a:spcAft>
        <a:defRPr sz="3600" b="1">
          <a:solidFill>
            <a:srgbClr val="3F7EBD"/>
          </a:solidFill>
          <a:latin typeface="Arial" charset="0"/>
        </a:defRPr>
      </a:lvl8pPr>
      <a:lvl9pPr marL="1828800" algn="ctr" rtl="0" fontAlgn="base">
        <a:spcBef>
          <a:spcPct val="0"/>
        </a:spcBef>
        <a:spcAft>
          <a:spcPct val="0"/>
        </a:spcAft>
        <a:defRPr sz="3600" b="1">
          <a:solidFill>
            <a:srgbClr val="3F7EBD"/>
          </a:solidFill>
          <a:latin typeface="Arial" charset="0"/>
        </a:defRPr>
      </a:lvl9pPr>
    </p:titleStyle>
    <p:bodyStyle>
      <a:lvl1pPr marL="342900" indent="-342900" algn="l" rtl="0" eaLnBrk="0" fontAlgn="base" hangingPunct="0">
        <a:spcBef>
          <a:spcPct val="20000"/>
        </a:spcBef>
        <a:spcAft>
          <a:spcPct val="0"/>
        </a:spcAft>
        <a:buClr>
          <a:schemeClr val="accent2"/>
        </a:buClr>
        <a:buFont typeface="Wingdings" pitchFamily="2" charset="2"/>
        <a:buChar char="l"/>
        <a:defRPr sz="3200">
          <a:solidFill>
            <a:schemeClr val="tx1"/>
          </a:solidFill>
          <a:latin typeface="+mn-lt"/>
          <a:ea typeface="+mn-ea"/>
          <a:cs typeface="+mn-cs"/>
        </a:defRPr>
      </a:lvl1pPr>
      <a:lvl2pPr marL="684213" indent="-339725" algn="l" rtl="0" eaLnBrk="0" fontAlgn="base" hangingPunct="0">
        <a:spcBef>
          <a:spcPct val="20000"/>
        </a:spcBef>
        <a:spcAft>
          <a:spcPct val="0"/>
        </a:spcAft>
        <a:buClr>
          <a:schemeClr val="hlink"/>
        </a:buClr>
        <a:buFont typeface="Wingdings" pitchFamily="2" charset="2"/>
        <a:buChar char="l"/>
        <a:defRPr sz="2800">
          <a:solidFill>
            <a:schemeClr val="tx1"/>
          </a:solidFill>
          <a:latin typeface="+mn-lt"/>
        </a:defRPr>
      </a:lvl2pPr>
      <a:lvl3pPr marL="1027113" indent="-341313" algn="l" rtl="0" eaLnBrk="0" fontAlgn="base" hangingPunct="0">
        <a:spcBef>
          <a:spcPct val="20000"/>
        </a:spcBef>
        <a:spcAft>
          <a:spcPct val="0"/>
        </a:spcAft>
        <a:buClr>
          <a:schemeClr val="accent2"/>
        </a:buClr>
        <a:buFont typeface="Wingdings" pitchFamily="2" charset="2"/>
        <a:buChar char="l"/>
        <a:defRPr sz="2400">
          <a:solidFill>
            <a:schemeClr val="tx1"/>
          </a:solidFill>
          <a:latin typeface="+mn-lt"/>
        </a:defRPr>
      </a:lvl3pPr>
      <a:lvl4pPr marL="1370013" indent="-341313" algn="l" rtl="0" eaLnBrk="0" fontAlgn="base" hangingPunct="0">
        <a:spcBef>
          <a:spcPct val="20000"/>
        </a:spcBef>
        <a:spcAft>
          <a:spcPct val="0"/>
        </a:spcAft>
        <a:buClr>
          <a:schemeClr val="hlink"/>
        </a:buClr>
        <a:buFont typeface="Wingdings" pitchFamily="2" charset="2"/>
        <a:buChar char="l"/>
        <a:defRPr sz="2000">
          <a:solidFill>
            <a:schemeClr val="tx1"/>
          </a:solidFill>
          <a:latin typeface="+mn-lt"/>
        </a:defRPr>
      </a:lvl4pPr>
      <a:lvl5pPr marL="1712913" indent="-341313" algn="l" rtl="0" eaLnBrk="0" fontAlgn="base" hangingPunct="0">
        <a:spcBef>
          <a:spcPct val="20000"/>
        </a:spcBef>
        <a:spcAft>
          <a:spcPct val="0"/>
        </a:spcAft>
        <a:buClr>
          <a:schemeClr val="accent2"/>
        </a:buClr>
        <a:buFont typeface="Wingdings" pitchFamily="2" charset="2"/>
        <a:buChar char="l"/>
        <a:defRPr sz="2000">
          <a:solidFill>
            <a:schemeClr val="tx1"/>
          </a:solidFill>
          <a:latin typeface="+mn-lt"/>
        </a:defRPr>
      </a:lvl5pPr>
      <a:lvl6pPr marL="2170113" indent="-341313" algn="l" rtl="0" fontAlgn="base">
        <a:spcBef>
          <a:spcPct val="20000"/>
        </a:spcBef>
        <a:spcAft>
          <a:spcPct val="0"/>
        </a:spcAft>
        <a:buClr>
          <a:schemeClr val="accent2"/>
        </a:buClr>
        <a:buFont typeface="Wingdings" pitchFamily="2" charset="2"/>
        <a:buChar char="l"/>
        <a:defRPr sz="2000">
          <a:solidFill>
            <a:schemeClr val="tx1"/>
          </a:solidFill>
          <a:latin typeface="+mn-lt"/>
        </a:defRPr>
      </a:lvl6pPr>
      <a:lvl7pPr marL="2627313" indent="-341313" algn="l" rtl="0" fontAlgn="base">
        <a:spcBef>
          <a:spcPct val="20000"/>
        </a:spcBef>
        <a:spcAft>
          <a:spcPct val="0"/>
        </a:spcAft>
        <a:buClr>
          <a:schemeClr val="accent2"/>
        </a:buClr>
        <a:buFont typeface="Wingdings" pitchFamily="2" charset="2"/>
        <a:buChar char="l"/>
        <a:defRPr sz="2000">
          <a:solidFill>
            <a:schemeClr val="tx1"/>
          </a:solidFill>
          <a:latin typeface="+mn-lt"/>
        </a:defRPr>
      </a:lvl7pPr>
      <a:lvl8pPr marL="3084513" indent="-341313" algn="l" rtl="0" fontAlgn="base">
        <a:spcBef>
          <a:spcPct val="20000"/>
        </a:spcBef>
        <a:spcAft>
          <a:spcPct val="0"/>
        </a:spcAft>
        <a:buClr>
          <a:schemeClr val="accent2"/>
        </a:buClr>
        <a:buFont typeface="Wingdings" pitchFamily="2" charset="2"/>
        <a:buChar char="l"/>
        <a:defRPr sz="2000">
          <a:solidFill>
            <a:schemeClr val="tx1"/>
          </a:solidFill>
          <a:latin typeface="+mn-lt"/>
        </a:defRPr>
      </a:lvl8pPr>
      <a:lvl9pPr marL="3541713" indent="-341313" algn="l" rtl="0" fontAlgn="base">
        <a:spcBef>
          <a:spcPct val="20000"/>
        </a:spcBef>
        <a:spcAft>
          <a:spcPct val="0"/>
        </a:spcAft>
        <a:buClr>
          <a:schemeClr val="accent2"/>
        </a:buClr>
        <a:buFont typeface="Wingdings" pitchFamily="2" charset="2"/>
        <a:buChar char="l"/>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jacketsnthingsambler.com/"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hyperlink" Target="http://navefrozenyogurt.com/" TargetMode="Externa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3.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3"/>
          <p:cNvSpPr>
            <a:spLocks noGrp="1" noChangeArrowheads="1"/>
          </p:cNvSpPr>
          <p:nvPr>
            <p:ph type="sldNum" sz="quarter" idx="10"/>
          </p:nvPr>
        </p:nvSpPr>
        <p:spPr/>
        <p:txBody>
          <a:bodyPr/>
          <a:lstStyle/>
          <a:p>
            <a:pPr>
              <a:defRPr/>
            </a:pPr>
            <a:fld id="{E21EBB75-D95C-4879-ADF3-12C948E865D3}" type="slidenum">
              <a:rPr lang="en-US"/>
              <a:pPr>
                <a:defRPr/>
              </a:pPr>
              <a:t>1</a:t>
            </a:fld>
            <a:endParaRPr lang="en-US"/>
          </a:p>
        </p:txBody>
      </p:sp>
      <p:sp>
        <p:nvSpPr>
          <p:cNvPr id="3075" name="Rectangle 14"/>
          <p:cNvSpPr>
            <a:spLocks noGrp="1" noChangeArrowheads="1"/>
          </p:cNvSpPr>
          <p:nvPr>
            <p:ph type="ftr" sz="quarter" idx="11"/>
          </p:nvPr>
        </p:nvSpPr>
        <p:spPr>
          <a:noFill/>
        </p:spPr>
        <p:txBody>
          <a:bodyPr/>
          <a:lstStyle/>
          <a:p>
            <a:r>
              <a:rPr lang="en-US" smtClean="0"/>
              <a:t>Chapter 8</a:t>
            </a:r>
          </a:p>
        </p:txBody>
      </p:sp>
      <p:sp>
        <p:nvSpPr>
          <p:cNvPr id="486402" name="Rectangle 2"/>
          <p:cNvSpPr>
            <a:spLocks noGrp="1" noChangeArrowheads="1"/>
          </p:cNvSpPr>
          <p:nvPr>
            <p:ph type="ctrTitle"/>
          </p:nvPr>
        </p:nvSpPr>
        <p:spPr/>
        <p:txBody>
          <a:bodyPr anchor="b"/>
          <a:lstStyle/>
          <a:p>
            <a:pPr eaLnBrk="1" hangingPunct="1">
              <a:defRPr/>
            </a:pPr>
            <a:r>
              <a:rPr lang="en-US" smtClean="0"/>
              <a:t>E-COMMERCE AND</a:t>
            </a:r>
            <a:br>
              <a:rPr lang="en-US" smtClean="0"/>
            </a:br>
            <a:r>
              <a:rPr lang="en-US" smtClean="0"/>
              <a:t>VIRTUAL MARKETING</a:t>
            </a:r>
          </a:p>
        </p:txBody>
      </p:sp>
      <p:sp>
        <p:nvSpPr>
          <p:cNvPr id="3077" name="Rectangle 3"/>
          <p:cNvSpPr>
            <a:spLocks noGrp="1" noChangeArrowheads="1"/>
          </p:cNvSpPr>
          <p:nvPr>
            <p:ph type="subTitle" idx="1"/>
          </p:nvPr>
        </p:nvSpPr>
        <p:spPr/>
        <p:txBody>
          <a:bodyPr/>
          <a:lstStyle/>
          <a:p>
            <a:pPr marL="795338" indent="-795338" eaLnBrk="1" hangingPunct="1"/>
            <a:r>
              <a:rPr lang="en-US" sz="2800" b="1" smtClean="0">
                <a:solidFill>
                  <a:schemeClr val="accent2"/>
                </a:solidFill>
              </a:rPr>
              <a:t>8-1	</a:t>
            </a:r>
            <a:r>
              <a:rPr lang="en-US" sz="2800" smtClean="0"/>
              <a:t>What Is E-Commerce?</a:t>
            </a:r>
          </a:p>
          <a:p>
            <a:pPr marL="795338" indent="-795338" eaLnBrk="1" hangingPunct="1"/>
            <a:r>
              <a:rPr lang="en-US" sz="2800" b="1" smtClean="0">
                <a:solidFill>
                  <a:schemeClr val="accent2"/>
                </a:solidFill>
              </a:rPr>
              <a:t>8-2	</a:t>
            </a:r>
            <a:r>
              <a:rPr lang="en-US" sz="2800" smtClean="0"/>
              <a:t>The Growing Importance of E-Commerce</a:t>
            </a:r>
          </a:p>
          <a:p>
            <a:pPr marL="795338" indent="-795338" eaLnBrk="1" hangingPunct="1"/>
            <a:r>
              <a:rPr lang="en-US" sz="2800" b="1" smtClean="0">
                <a:solidFill>
                  <a:schemeClr val="accent2"/>
                </a:solidFill>
              </a:rPr>
              <a:t>8-3	</a:t>
            </a:r>
            <a:r>
              <a:rPr lang="en-US" sz="2800" smtClean="0"/>
              <a:t>Virtual Marketing and  Distribution</a:t>
            </a:r>
          </a:p>
          <a:p>
            <a:pPr marL="795338" indent="-795338" eaLnBrk="1" hangingPunct="1"/>
            <a:r>
              <a:rPr lang="en-US" sz="2800" b="1" smtClean="0">
                <a:solidFill>
                  <a:schemeClr val="accent2"/>
                </a:solidFill>
              </a:rPr>
              <a:t>8-4	</a:t>
            </a:r>
            <a:r>
              <a:rPr lang="en-US" sz="2800" smtClean="0"/>
              <a:t>The</a:t>
            </a:r>
            <a:r>
              <a:rPr lang="en-US" sz="2800" b="1" smtClean="0">
                <a:solidFill>
                  <a:schemeClr val="accent2"/>
                </a:solidFill>
              </a:rPr>
              <a:t> </a:t>
            </a:r>
            <a:r>
              <a:rPr lang="en-US" sz="2800" smtClean="0"/>
              <a:t>Role of Promotion for E-Commerce</a:t>
            </a:r>
          </a:p>
        </p:txBody>
      </p:sp>
      <p:sp>
        <p:nvSpPr>
          <p:cNvPr id="3078" name="AutoShape 4"/>
          <p:cNvSpPr>
            <a:spLocks noChangeArrowheads="1"/>
          </p:cNvSpPr>
          <p:nvPr/>
        </p:nvSpPr>
        <p:spPr bwMode="auto">
          <a:xfrm>
            <a:off x="152400" y="152400"/>
            <a:ext cx="1371600" cy="1143000"/>
          </a:xfrm>
          <a:prstGeom prst="roundRect">
            <a:avLst>
              <a:gd name="adj" fmla="val 16667"/>
            </a:avLst>
          </a:prstGeom>
          <a:solidFill>
            <a:schemeClr val="accent2"/>
          </a:solidFill>
          <a:ln w="9525">
            <a:noFill/>
            <a:round/>
            <a:headEnd/>
            <a:tailEnd/>
          </a:ln>
        </p:spPr>
        <p:txBody>
          <a:bodyPr anchor="b"/>
          <a:lstStyle/>
          <a:p>
            <a:pPr algn="ctr"/>
            <a:r>
              <a:rPr lang="en-US" sz="1600" b="1">
                <a:solidFill>
                  <a:schemeClr val="bg1"/>
                </a:solidFill>
              </a:rPr>
              <a:t>CHAPTER</a:t>
            </a:r>
            <a:r>
              <a:rPr lang="en-US" sz="3200" b="1">
                <a:solidFill>
                  <a:schemeClr val="bg1"/>
                </a:solidFill>
              </a:rPr>
              <a:t/>
            </a:r>
            <a:br>
              <a:rPr lang="en-US" sz="3200" b="1">
                <a:solidFill>
                  <a:schemeClr val="bg1"/>
                </a:solidFill>
              </a:rPr>
            </a:br>
            <a:r>
              <a:rPr lang="en-US" sz="4400" b="1">
                <a:solidFill>
                  <a:schemeClr val="bg1"/>
                </a:solidFill>
              </a:rPr>
              <a:t>8</a:t>
            </a:r>
          </a:p>
        </p:txBody>
      </p:sp>
    </p:spTree>
  </p:cSld>
  <p:clrMapOvr>
    <a:masterClrMapping/>
  </p:clrMapOvr>
  <p:transition spd="slow">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F1F0DF25-D380-442B-B90C-087D2F573F86}" type="slidenum">
              <a:rPr lang="en-US"/>
              <a:pPr>
                <a:defRPr/>
              </a:pPr>
              <a:t>10</a:t>
            </a:fld>
            <a:endParaRPr lang="en-US"/>
          </a:p>
        </p:txBody>
      </p:sp>
      <p:sp>
        <p:nvSpPr>
          <p:cNvPr id="13316" name="Rectangle 2"/>
          <p:cNvSpPr>
            <a:spLocks noGrp="1" noChangeArrowheads="1"/>
          </p:cNvSpPr>
          <p:nvPr>
            <p:ph type="title"/>
          </p:nvPr>
        </p:nvSpPr>
        <p:spPr/>
        <p:txBody>
          <a:bodyPr/>
          <a:lstStyle/>
          <a:p>
            <a:pPr eaLnBrk="1" hangingPunct="1"/>
            <a:r>
              <a:rPr lang="en-US" smtClean="0"/>
              <a:t>From Bricks to Clicks</a:t>
            </a:r>
          </a:p>
        </p:txBody>
      </p:sp>
      <p:sp>
        <p:nvSpPr>
          <p:cNvPr id="13317" name="Rectangle 3"/>
          <p:cNvSpPr>
            <a:spLocks noGrp="1" noChangeArrowheads="1"/>
          </p:cNvSpPr>
          <p:nvPr>
            <p:ph type="body" idx="1"/>
          </p:nvPr>
        </p:nvSpPr>
        <p:spPr>
          <a:xfrm>
            <a:off x="685800" y="1981200"/>
            <a:ext cx="8458200" cy="4114800"/>
          </a:xfrm>
        </p:spPr>
        <p:txBody>
          <a:bodyPr/>
          <a:lstStyle/>
          <a:p>
            <a:pPr eaLnBrk="1" hangingPunct="1"/>
            <a:r>
              <a:rPr lang="en-US" sz="4400" b="1" i="1" u="sng" smtClean="0"/>
              <a:t>Brick-and-Click Businesses</a:t>
            </a:r>
            <a:r>
              <a:rPr lang="en-US" sz="4400" smtClean="0"/>
              <a:t>: </a:t>
            </a:r>
            <a:r>
              <a:rPr lang="en-US" sz="4000" smtClean="0"/>
              <a:t>Companies that combine traditional business operations with the use of the Internet. (Combo)</a:t>
            </a:r>
          </a:p>
          <a:p>
            <a:pPr eaLnBrk="1" hangingPunct="1"/>
            <a:endParaRPr lang="en-US" sz="4000" smtClean="0"/>
          </a:p>
          <a:p>
            <a:pPr eaLnBrk="1" hangingPunct="1"/>
            <a:r>
              <a:rPr lang="en-US" sz="4000" smtClean="0"/>
              <a:t>Ex: Kohls, JCP, Foot Locker, etc.  </a:t>
            </a:r>
          </a:p>
          <a:p>
            <a:pPr eaLnBrk="1" hangingPunct="1"/>
            <a:endParaRPr lang="en-US" sz="4400" smtClean="0"/>
          </a:p>
        </p:txBody>
      </p:sp>
    </p:spTree>
  </p:cSld>
  <p:clrMapOvr>
    <a:masterClrMapping/>
  </p:clrMapOvr>
  <p:transition spd="slow">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1601758351"/>
              </p:ext>
            </p:extLst>
          </p:nvPr>
        </p:nvGraphicFramePr>
        <p:xfrm>
          <a:off x="1981200" y="26670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4338"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A96DDF0B-7790-4165-B328-CD8F25CD13A5}" type="slidenum">
              <a:rPr lang="en-US"/>
              <a:pPr>
                <a:defRPr/>
              </a:pPr>
              <a:t>11</a:t>
            </a:fld>
            <a:endParaRPr lang="en-US"/>
          </a:p>
        </p:txBody>
      </p:sp>
      <p:sp>
        <p:nvSpPr>
          <p:cNvPr id="14340" name="Rectangle 2"/>
          <p:cNvSpPr>
            <a:spLocks noGrp="1" noChangeArrowheads="1"/>
          </p:cNvSpPr>
          <p:nvPr>
            <p:ph type="title"/>
          </p:nvPr>
        </p:nvSpPr>
        <p:spPr/>
        <p:txBody>
          <a:bodyPr/>
          <a:lstStyle/>
          <a:p>
            <a:pPr eaLnBrk="1" hangingPunct="1"/>
            <a:r>
              <a:rPr lang="en-US" smtClean="0"/>
              <a:t>Stages of Development</a:t>
            </a:r>
          </a:p>
        </p:txBody>
      </p:sp>
      <p:sp>
        <p:nvSpPr>
          <p:cNvPr id="14341" name="Rectangle 3"/>
          <p:cNvSpPr>
            <a:spLocks noGrp="1" noChangeArrowheads="1"/>
          </p:cNvSpPr>
          <p:nvPr>
            <p:ph type="body" idx="1"/>
          </p:nvPr>
        </p:nvSpPr>
        <p:spPr>
          <a:xfrm>
            <a:off x="685800" y="1752600"/>
            <a:ext cx="8382000" cy="4343400"/>
          </a:xfrm>
        </p:spPr>
        <p:txBody>
          <a:bodyPr/>
          <a:lstStyle/>
          <a:p>
            <a:pPr eaLnBrk="1" hangingPunct="1"/>
            <a:r>
              <a:rPr lang="en-US" sz="3600" dirty="0" smtClean="0"/>
              <a:t>Businesses generally progress through 3 stages as they develop their e-commerce presence on the Internet.</a:t>
            </a:r>
          </a:p>
          <a:p>
            <a:pPr eaLnBrk="1" hangingPunct="1"/>
            <a:endParaRPr lang="en-US" sz="4000" dirty="0" smtClean="0"/>
          </a:p>
          <a:p>
            <a:pPr eaLnBrk="1" hangingPunct="1"/>
            <a:endParaRPr lang="en-US" dirty="0" smtClean="0"/>
          </a:p>
        </p:txBody>
      </p:sp>
    </p:spTree>
  </p:cSld>
  <p:clrMapOvr>
    <a:masterClrMapping/>
  </p:clrMapOvr>
  <p:transition spd="slow">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A5C7C620-7EB7-4967-BD58-F744D5547E6A}" type="slidenum">
              <a:rPr lang="en-US"/>
              <a:pPr>
                <a:defRPr/>
              </a:pPr>
              <a:t>12</a:t>
            </a:fld>
            <a:endParaRPr lang="en-US"/>
          </a:p>
        </p:txBody>
      </p:sp>
      <p:sp>
        <p:nvSpPr>
          <p:cNvPr id="15364" name="Rectangle 2"/>
          <p:cNvSpPr>
            <a:spLocks noGrp="1" noChangeArrowheads="1"/>
          </p:cNvSpPr>
          <p:nvPr>
            <p:ph type="title"/>
          </p:nvPr>
        </p:nvSpPr>
        <p:spPr/>
        <p:txBody>
          <a:bodyPr/>
          <a:lstStyle/>
          <a:p>
            <a:pPr eaLnBrk="1" hangingPunct="1"/>
            <a:r>
              <a:rPr lang="en-US" smtClean="0"/>
              <a:t>Stages of Development</a:t>
            </a:r>
          </a:p>
        </p:txBody>
      </p:sp>
      <p:sp>
        <p:nvSpPr>
          <p:cNvPr id="15365" name="Rectangle 3"/>
          <p:cNvSpPr>
            <a:spLocks noGrp="1" noChangeArrowheads="1"/>
          </p:cNvSpPr>
          <p:nvPr>
            <p:ph type="body" idx="1"/>
          </p:nvPr>
        </p:nvSpPr>
        <p:spPr>
          <a:xfrm>
            <a:off x="685800" y="1752600"/>
            <a:ext cx="8229600" cy="4343400"/>
          </a:xfrm>
        </p:spPr>
        <p:txBody>
          <a:bodyPr/>
          <a:lstStyle/>
          <a:p>
            <a:pPr marL="609600" indent="-609600" eaLnBrk="1" hangingPunct="1">
              <a:buFont typeface="Wingdings" pitchFamily="2" charset="2"/>
              <a:buAutoNum type="arabicPeriod"/>
            </a:pPr>
            <a:r>
              <a:rPr lang="en-US" sz="4000" b="1" smtClean="0"/>
              <a:t>Information Stage</a:t>
            </a:r>
            <a:r>
              <a:rPr lang="en-US" sz="4000" smtClean="0"/>
              <a:t> </a:t>
            </a:r>
          </a:p>
          <a:p>
            <a:pPr marL="877888" lvl="1" indent="-533400" eaLnBrk="1" hangingPunct="1"/>
            <a:r>
              <a:rPr lang="en-US" sz="3600" smtClean="0"/>
              <a:t>Simple Web site</a:t>
            </a:r>
          </a:p>
          <a:p>
            <a:pPr marL="877888" lvl="1" indent="-533400" eaLnBrk="1" hangingPunct="1"/>
            <a:r>
              <a:rPr lang="en-US" sz="3600" smtClean="0"/>
              <a:t>Form of one way communication</a:t>
            </a:r>
          </a:p>
          <a:p>
            <a:pPr marL="877888" lvl="1" indent="-533400" eaLnBrk="1" hangingPunct="1"/>
            <a:r>
              <a:rPr lang="en-US" sz="3600" smtClean="0"/>
              <a:t>Limitation - Customers cannot use the site to interact w/ the business.</a:t>
            </a:r>
          </a:p>
          <a:p>
            <a:pPr marL="1906588" lvl="4" indent="-533400" eaLnBrk="1" hangingPunct="1"/>
            <a:endParaRPr lang="en-US" smtClean="0"/>
          </a:p>
          <a:p>
            <a:pPr marL="877888" lvl="1" indent="-533400" eaLnBrk="1" hangingPunct="1"/>
            <a:r>
              <a:rPr lang="en-US" sz="3600" smtClean="0"/>
              <a:t>Ex: School Store Wikispace </a:t>
            </a:r>
            <a:br>
              <a:rPr lang="en-US" sz="3600" smtClean="0"/>
            </a:br>
            <a:endParaRPr lang="en-US" sz="3600" smtClean="0"/>
          </a:p>
          <a:p>
            <a:pPr marL="877888" lvl="1" indent="-533400" eaLnBrk="1" hangingPunct="1"/>
            <a:endParaRPr lang="en-US" sz="3600" smtClean="0"/>
          </a:p>
          <a:p>
            <a:pPr marL="609600" indent="-609600" eaLnBrk="1" hangingPunct="1"/>
            <a:endParaRPr lang="en-US" sz="3600" smtClean="0"/>
          </a:p>
        </p:txBody>
      </p:sp>
    </p:spTree>
  </p:cSld>
  <p:clrMapOvr>
    <a:masterClrMapping/>
  </p:clrMapOvr>
  <p:transition spd="slow">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34CF1C58-7476-4A81-B0A8-A103A685E967}" type="slidenum">
              <a:rPr lang="en-US"/>
              <a:pPr>
                <a:defRPr/>
              </a:pPr>
              <a:t>13</a:t>
            </a:fld>
            <a:endParaRPr lang="en-US"/>
          </a:p>
        </p:txBody>
      </p:sp>
      <p:sp>
        <p:nvSpPr>
          <p:cNvPr id="16388" name="Rectangle 2"/>
          <p:cNvSpPr>
            <a:spLocks noGrp="1" noChangeArrowheads="1"/>
          </p:cNvSpPr>
          <p:nvPr>
            <p:ph type="title"/>
          </p:nvPr>
        </p:nvSpPr>
        <p:spPr/>
        <p:txBody>
          <a:bodyPr/>
          <a:lstStyle/>
          <a:p>
            <a:pPr eaLnBrk="1" hangingPunct="1"/>
            <a:r>
              <a:rPr lang="en-US" smtClean="0"/>
              <a:t>Stages of Development</a:t>
            </a:r>
          </a:p>
        </p:txBody>
      </p:sp>
      <p:sp>
        <p:nvSpPr>
          <p:cNvPr id="16389" name="Rectangle 3"/>
          <p:cNvSpPr>
            <a:spLocks noGrp="1" noChangeArrowheads="1"/>
          </p:cNvSpPr>
          <p:nvPr>
            <p:ph type="body" idx="1"/>
          </p:nvPr>
        </p:nvSpPr>
        <p:spPr>
          <a:xfrm>
            <a:off x="914400" y="1828800"/>
            <a:ext cx="8077200" cy="4495800"/>
          </a:xfrm>
        </p:spPr>
        <p:txBody>
          <a:bodyPr/>
          <a:lstStyle/>
          <a:p>
            <a:pPr marL="609600" indent="-609600" eaLnBrk="1" hangingPunct="1">
              <a:buFont typeface="Wingdings" pitchFamily="2" charset="2"/>
              <a:buAutoNum type="arabicPeriod" startAt="2"/>
            </a:pPr>
            <a:r>
              <a:rPr lang="en-US" sz="3600" b="1" smtClean="0"/>
              <a:t>Interaction Stage </a:t>
            </a:r>
            <a:r>
              <a:rPr lang="en-US" sz="2000" b="1" smtClean="0"/>
              <a:t>(1 of 2)</a:t>
            </a:r>
            <a:r>
              <a:rPr lang="en-US" sz="3600" b="1" smtClean="0"/>
              <a:t/>
            </a:r>
            <a:br>
              <a:rPr lang="en-US" sz="3600" b="1" smtClean="0"/>
            </a:br>
            <a:endParaRPr lang="en-US" sz="1400" b="1" smtClean="0"/>
          </a:p>
          <a:p>
            <a:pPr marL="877888" lvl="1" indent="-533400" eaLnBrk="1" hangingPunct="1"/>
            <a:r>
              <a:rPr lang="en-US" sz="3200" smtClean="0"/>
              <a:t>Provide Information </a:t>
            </a:r>
            <a:r>
              <a:rPr lang="en-US" sz="3200" b="1" i="1" smtClean="0"/>
              <a:t>and Interact</a:t>
            </a:r>
            <a:endParaRPr lang="en-US" sz="1400" b="1" i="1" smtClean="0"/>
          </a:p>
          <a:p>
            <a:pPr marL="877888" lvl="1" indent="-533400" eaLnBrk="1" hangingPunct="1"/>
            <a:r>
              <a:rPr lang="en-US" sz="3200" smtClean="0"/>
              <a:t>Click to Email option – request info, ask questions, contact specific people.</a:t>
            </a:r>
          </a:p>
          <a:p>
            <a:pPr marL="877888" lvl="1" indent="-533400" eaLnBrk="1" hangingPunct="1"/>
            <a:r>
              <a:rPr lang="en-US" sz="3200" smtClean="0"/>
              <a:t>Provide databases – check product availability, product costs, shipping costs, delivery dates</a:t>
            </a:r>
          </a:p>
          <a:p>
            <a:pPr marL="877888" lvl="1" indent="-533400" eaLnBrk="1" hangingPunct="1"/>
            <a:endParaRPr lang="en-US" sz="3200" smtClean="0"/>
          </a:p>
        </p:txBody>
      </p:sp>
    </p:spTree>
  </p:cSld>
  <p:clrMapOvr>
    <a:masterClrMapping/>
  </p:clrMapOvr>
  <p:transition spd="slow">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F3EBD310-A2E7-46F3-929B-7EF0837EAE1B}" type="slidenum">
              <a:rPr lang="en-US"/>
              <a:pPr>
                <a:defRPr/>
              </a:pPr>
              <a:t>14</a:t>
            </a:fld>
            <a:endParaRPr lang="en-US"/>
          </a:p>
        </p:txBody>
      </p:sp>
      <p:sp>
        <p:nvSpPr>
          <p:cNvPr id="17412" name="Rectangle 2"/>
          <p:cNvSpPr>
            <a:spLocks noGrp="1" noChangeArrowheads="1"/>
          </p:cNvSpPr>
          <p:nvPr>
            <p:ph type="title"/>
          </p:nvPr>
        </p:nvSpPr>
        <p:spPr/>
        <p:txBody>
          <a:bodyPr/>
          <a:lstStyle/>
          <a:p>
            <a:pPr eaLnBrk="1" hangingPunct="1"/>
            <a:r>
              <a:rPr lang="en-US" smtClean="0"/>
              <a:t>Stages of Development</a:t>
            </a:r>
          </a:p>
        </p:txBody>
      </p:sp>
      <p:sp>
        <p:nvSpPr>
          <p:cNvPr id="17413" name="Rectangle 3"/>
          <p:cNvSpPr>
            <a:spLocks noGrp="1" noChangeArrowheads="1"/>
          </p:cNvSpPr>
          <p:nvPr>
            <p:ph type="body" idx="1"/>
          </p:nvPr>
        </p:nvSpPr>
        <p:spPr>
          <a:xfrm>
            <a:off x="762000" y="1828800"/>
            <a:ext cx="8229600" cy="4495800"/>
          </a:xfrm>
        </p:spPr>
        <p:txBody>
          <a:bodyPr/>
          <a:lstStyle/>
          <a:p>
            <a:pPr marL="609600" indent="-609600" eaLnBrk="1" hangingPunct="1">
              <a:buFont typeface="Wingdings" pitchFamily="2" charset="2"/>
              <a:buAutoNum type="arabicPeriod" startAt="2"/>
            </a:pPr>
            <a:r>
              <a:rPr lang="en-US" sz="3600" b="1" smtClean="0"/>
              <a:t>Interaction Stage </a:t>
            </a:r>
            <a:r>
              <a:rPr lang="en-US" sz="2000" b="1" smtClean="0"/>
              <a:t>(2 of 2)</a:t>
            </a:r>
            <a:endParaRPr lang="en-US" sz="3600" b="1" smtClean="0"/>
          </a:p>
          <a:p>
            <a:pPr marL="877888" lvl="1" indent="-533400" eaLnBrk="1" hangingPunct="1"/>
            <a:r>
              <a:rPr lang="en-US" sz="3200" smtClean="0"/>
              <a:t>Limitation – offer order form for print and mail, but cannot place order directly over the Internet</a:t>
            </a:r>
            <a:br>
              <a:rPr lang="en-US" sz="3200" smtClean="0"/>
            </a:br>
            <a:endParaRPr lang="en-US" sz="3200" smtClean="0"/>
          </a:p>
          <a:p>
            <a:pPr marL="877888" lvl="1" indent="-533400" eaLnBrk="1" hangingPunct="1"/>
            <a:r>
              <a:rPr lang="en-US" sz="3200" smtClean="0"/>
              <a:t>EX: </a:t>
            </a:r>
            <a:r>
              <a:rPr lang="en-US" sz="3200" smtClean="0">
                <a:hlinkClick r:id="rId3"/>
              </a:rPr>
              <a:t>http://jacketsnthingsambler.com/</a:t>
            </a:r>
            <a:r>
              <a:rPr lang="en-US" sz="3200" smtClean="0"/>
              <a:t> </a:t>
            </a:r>
          </a:p>
          <a:p>
            <a:pPr marL="877888" lvl="1" indent="-533400" eaLnBrk="1" hangingPunct="1"/>
            <a:endParaRPr lang="en-US" sz="3200" smtClean="0"/>
          </a:p>
        </p:txBody>
      </p:sp>
    </p:spTree>
  </p:cSld>
  <p:clrMapOvr>
    <a:masterClrMapping/>
  </p:clrMapOvr>
  <p:transition spd="slow">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10D61E58-D86C-498A-9FD1-0CCF7D111C91}" type="slidenum">
              <a:rPr lang="en-US"/>
              <a:pPr>
                <a:defRPr/>
              </a:pPr>
              <a:t>15</a:t>
            </a:fld>
            <a:endParaRPr lang="en-US"/>
          </a:p>
        </p:txBody>
      </p:sp>
      <p:sp>
        <p:nvSpPr>
          <p:cNvPr id="18436" name="Rectangle 2"/>
          <p:cNvSpPr>
            <a:spLocks noGrp="1" noChangeArrowheads="1"/>
          </p:cNvSpPr>
          <p:nvPr>
            <p:ph type="title"/>
          </p:nvPr>
        </p:nvSpPr>
        <p:spPr/>
        <p:txBody>
          <a:bodyPr/>
          <a:lstStyle/>
          <a:p>
            <a:pPr eaLnBrk="1" hangingPunct="1"/>
            <a:r>
              <a:rPr lang="en-US" smtClean="0"/>
              <a:t>Stages of Development</a:t>
            </a:r>
          </a:p>
        </p:txBody>
      </p:sp>
      <p:sp>
        <p:nvSpPr>
          <p:cNvPr id="18437" name="Rectangle 3"/>
          <p:cNvSpPr>
            <a:spLocks noGrp="1" noChangeArrowheads="1"/>
          </p:cNvSpPr>
          <p:nvPr>
            <p:ph type="body" idx="1"/>
          </p:nvPr>
        </p:nvSpPr>
        <p:spPr>
          <a:xfrm>
            <a:off x="685800" y="1981200"/>
            <a:ext cx="8229600" cy="4114800"/>
          </a:xfrm>
        </p:spPr>
        <p:txBody>
          <a:bodyPr/>
          <a:lstStyle/>
          <a:p>
            <a:pPr marL="609600" indent="-609600" eaLnBrk="1" hangingPunct="1">
              <a:buFont typeface="Wingdings" pitchFamily="2" charset="2"/>
              <a:buAutoNum type="arabicPeriod" startAt="3"/>
            </a:pPr>
            <a:r>
              <a:rPr lang="en-US" b="1" smtClean="0"/>
              <a:t>Full Integration Stage</a:t>
            </a:r>
          </a:p>
          <a:p>
            <a:pPr marL="877888" lvl="1" indent="-533400" eaLnBrk="1" hangingPunct="1"/>
            <a:r>
              <a:rPr lang="en-US" smtClean="0"/>
              <a:t>Complete business transaction </a:t>
            </a:r>
          </a:p>
          <a:p>
            <a:pPr marL="877888" lvl="1" indent="-533400" eaLnBrk="1" hangingPunct="1"/>
            <a:r>
              <a:rPr lang="en-US" smtClean="0"/>
              <a:t>Place orders and pay for it online</a:t>
            </a:r>
          </a:p>
          <a:p>
            <a:pPr marL="877888" lvl="1" indent="-533400" eaLnBrk="1" hangingPunct="1"/>
            <a:r>
              <a:rPr lang="en-US" smtClean="0"/>
              <a:t>Track their shipments until delivered</a:t>
            </a:r>
          </a:p>
          <a:p>
            <a:pPr marL="877888" lvl="1" indent="-533400" eaLnBrk="1" hangingPunct="1"/>
            <a:r>
              <a:rPr lang="en-US" smtClean="0"/>
              <a:t>Obtain customer assistance at every step</a:t>
            </a:r>
          </a:p>
          <a:p>
            <a:pPr marL="877888" lvl="1" indent="-533400" eaLnBrk="1" hangingPunct="1"/>
            <a:endParaRPr lang="en-US" sz="1400" smtClean="0"/>
          </a:p>
          <a:p>
            <a:pPr marL="877888" lvl="1" indent="-533400" eaLnBrk="1" hangingPunct="1"/>
            <a:r>
              <a:rPr lang="en-US" b="1" i="1" smtClean="0"/>
              <a:t>Advantage</a:t>
            </a:r>
            <a:r>
              <a:rPr lang="en-US" smtClean="0"/>
              <a:t> – Do not have to be a click-only company to use full integration.  </a:t>
            </a:r>
          </a:p>
        </p:txBody>
      </p:sp>
    </p:spTree>
  </p:cSld>
  <p:clrMapOvr>
    <a:masterClrMapping/>
  </p:clrMapOvr>
  <p:transition spd="slow">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377BCAD7-1474-4610-902D-677A77C1B472}" type="slidenum">
              <a:rPr lang="en-US"/>
              <a:pPr>
                <a:defRPr/>
              </a:pPr>
              <a:t>16</a:t>
            </a:fld>
            <a:endParaRPr lang="en-US"/>
          </a:p>
        </p:txBody>
      </p:sp>
      <p:sp>
        <p:nvSpPr>
          <p:cNvPr id="19460" name="Rectangle 2"/>
          <p:cNvSpPr>
            <a:spLocks noGrp="1" noChangeArrowheads="1"/>
          </p:cNvSpPr>
          <p:nvPr>
            <p:ph type="title"/>
          </p:nvPr>
        </p:nvSpPr>
        <p:spPr>
          <a:xfrm>
            <a:off x="685800" y="533400"/>
            <a:ext cx="7772400" cy="1219200"/>
          </a:xfrm>
        </p:spPr>
        <p:txBody>
          <a:bodyPr/>
          <a:lstStyle/>
          <a:p>
            <a:pPr eaLnBrk="1" hangingPunct="1"/>
            <a:r>
              <a:rPr lang="en-US" smtClean="0"/>
              <a:t>Get the Message</a:t>
            </a:r>
            <a:br>
              <a:rPr lang="en-US" smtClean="0"/>
            </a:br>
            <a:r>
              <a:rPr lang="en-US" smtClean="0"/>
              <a:t>Page 213</a:t>
            </a:r>
          </a:p>
        </p:txBody>
      </p:sp>
      <p:sp>
        <p:nvSpPr>
          <p:cNvPr id="19461" name="Rectangle 3"/>
          <p:cNvSpPr>
            <a:spLocks noGrp="1" noChangeArrowheads="1"/>
          </p:cNvSpPr>
          <p:nvPr>
            <p:ph type="body" idx="1"/>
          </p:nvPr>
        </p:nvSpPr>
        <p:spPr>
          <a:xfrm>
            <a:off x="685800" y="1981200"/>
            <a:ext cx="8153400" cy="4114800"/>
          </a:xfrm>
        </p:spPr>
        <p:txBody>
          <a:bodyPr/>
          <a:lstStyle/>
          <a:p>
            <a:pPr eaLnBrk="1" hangingPunct="1"/>
            <a:r>
              <a:rPr lang="en-US" b="1" i="1" smtClean="0"/>
              <a:t>Critically Thinking</a:t>
            </a:r>
          </a:p>
          <a:p>
            <a:pPr lvl="1" eaLnBrk="1" hangingPunct="1"/>
            <a:endParaRPr lang="en-US" sz="1200" smtClean="0"/>
          </a:p>
          <a:p>
            <a:pPr lvl="1" eaLnBrk="1" hangingPunct="1"/>
            <a:r>
              <a:rPr lang="en-US" smtClean="0"/>
              <a:t>What factors might have contributed to the closing of the digital divide?</a:t>
            </a:r>
          </a:p>
          <a:p>
            <a:pPr lvl="1" eaLnBrk="1" hangingPunct="1"/>
            <a:r>
              <a:rPr lang="en-US" smtClean="0"/>
              <a:t>How would this information impact marketers hoping to target minorities?  </a:t>
            </a:r>
          </a:p>
          <a:p>
            <a:pPr lvl="1" eaLnBrk="1" hangingPunct="1"/>
            <a:r>
              <a:rPr lang="en-US" smtClean="0"/>
              <a:t>What approach might such marketers take now that they would not have taken in 2000?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D059E229-FEA9-48D6-BD72-E5ADD34CB1BD}" type="slidenum">
              <a:rPr lang="en-US"/>
              <a:pPr>
                <a:defRPr/>
              </a:pPr>
              <a:t>17</a:t>
            </a:fld>
            <a:endParaRPr lang="en-US"/>
          </a:p>
        </p:txBody>
      </p:sp>
      <p:sp>
        <p:nvSpPr>
          <p:cNvPr id="20484" name="Rectangle 2"/>
          <p:cNvSpPr>
            <a:spLocks noGrp="1" noChangeArrowheads="1"/>
          </p:cNvSpPr>
          <p:nvPr>
            <p:ph type="title"/>
          </p:nvPr>
        </p:nvSpPr>
        <p:spPr/>
        <p:txBody>
          <a:bodyPr/>
          <a:lstStyle/>
          <a:p>
            <a:pPr eaLnBrk="1" hangingPunct="1"/>
            <a:r>
              <a:rPr lang="en-US" smtClean="0"/>
              <a:t>Success in E-Commerce </a:t>
            </a:r>
          </a:p>
        </p:txBody>
      </p:sp>
      <p:sp>
        <p:nvSpPr>
          <p:cNvPr id="20485" name="Rectangle 3"/>
          <p:cNvSpPr>
            <a:spLocks noGrp="1" noChangeArrowheads="1"/>
          </p:cNvSpPr>
          <p:nvPr>
            <p:ph type="body" idx="1"/>
          </p:nvPr>
        </p:nvSpPr>
        <p:spPr>
          <a:xfrm>
            <a:off x="609600" y="1981200"/>
            <a:ext cx="8305800" cy="4114800"/>
          </a:xfrm>
        </p:spPr>
        <p:txBody>
          <a:bodyPr/>
          <a:lstStyle/>
          <a:p>
            <a:pPr eaLnBrk="1" hangingPunct="1"/>
            <a:r>
              <a:rPr lang="en-US" sz="4000" smtClean="0"/>
              <a:t>Brainstorm some Advantages &amp; Disadvantages of e-commerce.</a:t>
            </a:r>
          </a:p>
          <a:p>
            <a:pPr eaLnBrk="1" hangingPunct="1">
              <a:buFont typeface="Wingdings" pitchFamily="2" charset="2"/>
              <a:buNone/>
            </a:pPr>
            <a:endParaRPr lang="en-US" sz="1400" smtClean="0"/>
          </a:p>
          <a:p>
            <a:pPr eaLnBrk="1" hangingPunct="1"/>
            <a:r>
              <a:rPr lang="en-US" sz="4000" smtClean="0"/>
              <a:t>Still need to identify the target market and need consumer needs to be successful in business.</a:t>
            </a:r>
          </a:p>
        </p:txBody>
      </p:sp>
    </p:spTree>
  </p:cSld>
  <p:clrMapOvr>
    <a:masterClrMapping/>
  </p:clrMapOvr>
  <p:transition spd="slow">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BC6C83F7-4072-4329-9FCD-9669DFA2D1B6}" type="slidenum">
              <a:rPr lang="en-US"/>
              <a:pPr>
                <a:defRPr/>
              </a:pPr>
              <a:t>18</a:t>
            </a:fld>
            <a:endParaRPr lang="en-US"/>
          </a:p>
        </p:txBody>
      </p:sp>
      <p:sp>
        <p:nvSpPr>
          <p:cNvPr id="21508" name="Rectangle 2"/>
          <p:cNvSpPr>
            <a:spLocks noGrp="1" noChangeArrowheads="1"/>
          </p:cNvSpPr>
          <p:nvPr>
            <p:ph type="title"/>
          </p:nvPr>
        </p:nvSpPr>
        <p:spPr/>
        <p:txBody>
          <a:bodyPr/>
          <a:lstStyle/>
          <a:p>
            <a:pPr eaLnBrk="1" hangingPunct="1"/>
            <a:r>
              <a:rPr lang="en-US" u="sng" dirty="0" smtClean="0"/>
              <a:t>Advantages</a:t>
            </a:r>
            <a:r>
              <a:rPr lang="en-US" dirty="0" smtClean="0"/>
              <a:t> of E-commerce </a:t>
            </a:r>
            <a:r>
              <a:rPr lang="en-US" sz="2000" dirty="0" smtClean="0"/>
              <a:t>(1 of 2) </a:t>
            </a:r>
            <a:endParaRPr lang="en-US" dirty="0" smtClean="0"/>
          </a:p>
        </p:txBody>
      </p:sp>
      <p:sp>
        <p:nvSpPr>
          <p:cNvPr id="21509" name="Rectangle 3"/>
          <p:cNvSpPr>
            <a:spLocks noGrp="1" noChangeArrowheads="1"/>
          </p:cNvSpPr>
          <p:nvPr>
            <p:ph type="body" idx="1"/>
          </p:nvPr>
        </p:nvSpPr>
        <p:spPr>
          <a:xfrm>
            <a:off x="685800" y="1828800"/>
            <a:ext cx="8229600" cy="4572000"/>
          </a:xfrm>
        </p:spPr>
        <p:txBody>
          <a:bodyPr/>
          <a:lstStyle/>
          <a:p>
            <a:pPr eaLnBrk="1" hangingPunct="1">
              <a:lnSpc>
                <a:spcPct val="90000"/>
              </a:lnSpc>
              <a:spcAft>
                <a:spcPts val="1200"/>
              </a:spcAft>
            </a:pPr>
            <a:r>
              <a:rPr lang="en-US" sz="3600" smtClean="0"/>
              <a:t>Immediate access to prospective customers all over the world.</a:t>
            </a:r>
          </a:p>
          <a:p>
            <a:pPr eaLnBrk="1" hangingPunct="1">
              <a:lnSpc>
                <a:spcPct val="90000"/>
              </a:lnSpc>
              <a:spcAft>
                <a:spcPts val="1200"/>
              </a:spcAft>
            </a:pPr>
            <a:r>
              <a:rPr lang="en-US" sz="3600" smtClean="0"/>
              <a:t>Introduce new products or update product info instantaneously.</a:t>
            </a:r>
          </a:p>
          <a:p>
            <a:pPr eaLnBrk="1" hangingPunct="1">
              <a:lnSpc>
                <a:spcPct val="90000"/>
              </a:lnSpc>
              <a:spcAft>
                <a:spcPts val="1200"/>
              </a:spcAft>
            </a:pPr>
            <a:r>
              <a:rPr lang="en-US" sz="3600" smtClean="0"/>
              <a:t>Communication is no longer confined to computers. Extended to notebooks, cell phones, PDAs.</a:t>
            </a:r>
          </a:p>
        </p:txBody>
      </p:sp>
    </p:spTree>
  </p:cSld>
  <p:clrMapOvr>
    <a:masterClrMapping/>
  </p:clrMapOvr>
  <p:transition spd="slow">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CE80567C-DE21-4EA0-9772-6B7A864F6710}" type="slidenum">
              <a:rPr lang="en-US"/>
              <a:pPr>
                <a:defRPr/>
              </a:pPr>
              <a:t>19</a:t>
            </a:fld>
            <a:endParaRPr lang="en-US"/>
          </a:p>
        </p:txBody>
      </p:sp>
      <p:sp>
        <p:nvSpPr>
          <p:cNvPr id="22532" name="Rectangle 2"/>
          <p:cNvSpPr>
            <a:spLocks noGrp="1" noChangeArrowheads="1"/>
          </p:cNvSpPr>
          <p:nvPr>
            <p:ph type="title"/>
          </p:nvPr>
        </p:nvSpPr>
        <p:spPr/>
        <p:txBody>
          <a:bodyPr/>
          <a:lstStyle/>
          <a:p>
            <a:pPr eaLnBrk="1" hangingPunct="1"/>
            <a:r>
              <a:rPr lang="en-US" u="sng" dirty="0" smtClean="0"/>
              <a:t>Advantages</a:t>
            </a:r>
            <a:r>
              <a:rPr lang="en-US" dirty="0" smtClean="0"/>
              <a:t> of E-commerce </a:t>
            </a:r>
            <a:r>
              <a:rPr lang="en-US" sz="2000" dirty="0" smtClean="0"/>
              <a:t>(2 of 2)</a:t>
            </a:r>
            <a:r>
              <a:rPr lang="en-US" dirty="0" smtClean="0"/>
              <a:t> </a:t>
            </a:r>
          </a:p>
        </p:txBody>
      </p:sp>
      <p:sp>
        <p:nvSpPr>
          <p:cNvPr id="22533" name="Rectangle 3"/>
          <p:cNvSpPr>
            <a:spLocks noGrp="1" noChangeArrowheads="1"/>
          </p:cNvSpPr>
          <p:nvPr>
            <p:ph type="body" idx="1"/>
          </p:nvPr>
        </p:nvSpPr>
        <p:spPr>
          <a:xfrm>
            <a:off x="685800" y="1752600"/>
            <a:ext cx="8229600" cy="4648200"/>
          </a:xfrm>
        </p:spPr>
        <p:txBody>
          <a:bodyPr/>
          <a:lstStyle/>
          <a:p>
            <a:pPr eaLnBrk="1" hangingPunct="1">
              <a:spcAft>
                <a:spcPts val="1200"/>
              </a:spcAft>
            </a:pPr>
            <a:r>
              <a:rPr lang="en-US" sz="4000" smtClean="0"/>
              <a:t>Marketing Research Tool.</a:t>
            </a:r>
          </a:p>
          <a:p>
            <a:pPr eaLnBrk="1" hangingPunct="1">
              <a:spcAft>
                <a:spcPts val="1200"/>
              </a:spcAft>
            </a:pPr>
            <a:r>
              <a:rPr lang="en-US" sz="4000" smtClean="0"/>
              <a:t>Customer access 24/7.</a:t>
            </a:r>
          </a:p>
          <a:p>
            <a:pPr eaLnBrk="1" hangingPunct="1">
              <a:spcAft>
                <a:spcPts val="1200"/>
              </a:spcAft>
            </a:pPr>
            <a:r>
              <a:rPr lang="en-US" sz="4000" smtClean="0"/>
              <a:t>Products delivered to computers</a:t>
            </a:r>
            <a:br>
              <a:rPr lang="en-US" sz="4000" smtClean="0"/>
            </a:br>
            <a:r>
              <a:rPr lang="en-US" sz="4000" smtClean="0"/>
              <a:t>E-Tickets replace paper tickets.</a:t>
            </a:r>
          </a:p>
          <a:p>
            <a:pPr eaLnBrk="1" hangingPunct="1">
              <a:spcAft>
                <a:spcPts val="1200"/>
              </a:spcAft>
            </a:pPr>
            <a:r>
              <a:rPr lang="en-US" sz="4000" smtClean="0"/>
              <a:t>Small businesses can compete more easily with large companies</a:t>
            </a:r>
          </a:p>
        </p:txBody>
      </p:sp>
    </p:spTree>
  </p:cSld>
  <p:clrMapOvr>
    <a:masterClrMapping/>
  </p:clrMapOvr>
  <p:transition spd="slow">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Footer Placeholder 1"/>
          <p:cNvSpPr>
            <a:spLocks noGrp="1"/>
          </p:cNvSpPr>
          <p:nvPr>
            <p:ph type="ftr" sz="quarter" idx="10"/>
          </p:nvPr>
        </p:nvSpPr>
        <p:spPr>
          <a:noFill/>
        </p:spPr>
        <p:txBody>
          <a:bodyPr/>
          <a:lstStyle/>
          <a:p>
            <a:r>
              <a:rPr lang="en-US" smtClean="0"/>
              <a:t>Chapter 8</a:t>
            </a:r>
          </a:p>
        </p:txBody>
      </p:sp>
      <p:sp>
        <p:nvSpPr>
          <p:cNvPr id="7" name="Slide Number Placeholder 2"/>
          <p:cNvSpPr>
            <a:spLocks noGrp="1"/>
          </p:cNvSpPr>
          <p:nvPr>
            <p:ph type="sldNum" sz="quarter" idx="11"/>
          </p:nvPr>
        </p:nvSpPr>
        <p:spPr/>
        <p:txBody>
          <a:bodyPr/>
          <a:lstStyle/>
          <a:p>
            <a:pPr>
              <a:defRPr/>
            </a:pPr>
            <a:fld id="{591B1545-C200-4AAE-9C39-0F42F6E7BFF7}" type="slidenum">
              <a:rPr lang="en-US"/>
              <a:pPr>
                <a:defRPr/>
              </a:pPr>
              <a:t>2</a:t>
            </a:fld>
            <a:endParaRPr lang="en-US"/>
          </a:p>
        </p:txBody>
      </p:sp>
      <p:sp>
        <p:nvSpPr>
          <p:cNvPr id="6148" name="Text Box 2"/>
          <p:cNvSpPr txBox="1">
            <a:spLocks noChangeArrowheads="1"/>
          </p:cNvSpPr>
          <p:nvPr/>
        </p:nvSpPr>
        <p:spPr bwMode="auto">
          <a:xfrm>
            <a:off x="5029200" y="1801813"/>
            <a:ext cx="3886200" cy="4370387"/>
          </a:xfrm>
          <a:prstGeom prst="rect">
            <a:avLst/>
          </a:prstGeom>
          <a:noFill/>
          <a:ln w="9525">
            <a:noFill/>
            <a:miter lim="800000"/>
            <a:headEnd/>
            <a:tailEnd/>
          </a:ln>
        </p:spPr>
        <p:txBody>
          <a:bodyPr/>
          <a:lstStyle/>
          <a:p>
            <a:pPr marL="231775" indent="-231775">
              <a:spcBef>
                <a:spcPct val="20000"/>
              </a:spcBef>
            </a:pPr>
            <a:r>
              <a:rPr lang="en-US" sz="2000" b="1">
                <a:solidFill>
                  <a:schemeClr val="accent2"/>
                </a:solidFill>
                <a:latin typeface="Arial" charset="0"/>
              </a:rPr>
              <a:t>Focus Questions:</a:t>
            </a:r>
          </a:p>
          <a:p>
            <a:pPr marL="231775" indent="-231775">
              <a:spcBef>
                <a:spcPct val="20000"/>
              </a:spcBef>
              <a:buClr>
                <a:schemeClr val="accent2"/>
              </a:buClr>
              <a:buFont typeface="Wingdings" pitchFamily="2" charset="2"/>
              <a:buChar char="l"/>
            </a:pPr>
            <a:r>
              <a:rPr lang="en-US" sz="2000">
                <a:latin typeface="Arial" charset="0"/>
              </a:rPr>
              <a:t>Do you agree that using the Internet is the same as socializing and shopping with your friends at the mall?</a:t>
            </a:r>
          </a:p>
          <a:p>
            <a:pPr marL="231775" indent="-231775">
              <a:spcBef>
                <a:spcPct val="20000"/>
              </a:spcBef>
              <a:buClr>
                <a:schemeClr val="accent2"/>
              </a:buClr>
              <a:buFont typeface="Wingdings" pitchFamily="2" charset="2"/>
              <a:buChar char="l"/>
            </a:pPr>
            <a:r>
              <a:rPr lang="en-US" sz="2000">
                <a:latin typeface="Arial" charset="0"/>
              </a:rPr>
              <a:t>What problems might a business encounter if it tries to use the Internet only to sell products without realizing the other ways people use the Internet?</a:t>
            </a:r>
          </a:p>
        </p:txBody>
      </p:sp>
      <p:pic>
        <p:nvPicPr>
          <p:cNvPr id="6149" name="Picture 3"/>
          <p:cNvPicPr>
            <a:picLocks noChangeAspect="1" noChangeArrowheads="1"/>
          </p:cNvPicPr>
          <p:nvPr/>
        </p:nvPicPr>
        <p:blipFill>
          <a:blip r:embed="rId3" cstate="print"/>
          <a:srcRect r="2455"/>
          <a:stretch>
            <a:fillRect/>
          </a:stretch>
        </p:blipFill>
        <p:spPr bwMode="auto">
          <a:xfrm>
            <a:off x="5029200" y="609600"/>
            <a:ext cx="3632200" cy="720725"/>
          </a:xfrm>
          <a:prstGeom prst="rect">
            <a:avLst/>
          </a:prstGeom>
          <a:noFill/>
          <a:ln w="9525">
            <a:noFill/>
            <a:miter lim="800000"/>
            <a:headEnd/>
            <a:tailEnd/>
          </a:ln>
        </p:spPr>
      </p:pic>
      <p:sp>
        <p:nvSpPr>
          <p:cNvPr id="6150" name="Text Box 4"/>
          <p:cNvSpPr txBox="1">
            <a:spLocks noChangeArrowheads="1"/>
          </p:cNvSpPr>
          <p:nvPr/>
        </p:nvSpPr>
        <p:spPr bwMode="auto">
          <a:xfrm rot="-5400000">
            <a:off x="-500855" y="5136356"/>
            <a:ext cx="2125662" cy="244475"/>
          </a:xfrm>
          <a:prstGeom prst="rect">
            <a:avLst/>
          </a:prstGeom>
          <a:noFill/>
          <a:ln w="9525">
            <a:noFill/>
            <a:miter lim="800000"/>
            <a:headEnd/>
            <a:tailEnd/>
          </a:ln>
        </p:spPr>
        <p:txBody>
          <a:bodyPr wrap="none">
            <a:spAutoFit/>
          </a:bodyPr>
          <a:lstStyle/>
          <a:p>
            <a:r>
              <a:rPr lang="en-US" sz="1000">
                <a:latin typeface="Arial" charset="0"/>
                <a:cs typeface="Arial" charset="0"/>
              </a:rPr>
              <a:t>Courtesy, CISCO SYSTEMS, INC.</a:t>
            </a:r>
            <a:endParaRPr lang="en-US" sz="1000">
              <a:latin typeface="Arial" charset="0"/>
            </a:endParaRPr>
          </a:p>
        </p:txBody>
      </p:sp>
      <p:pic>
        <p:nvPicPr>
          <p:cNvPr id="6151" name="Picture 5" descr="COP08_Subscribe to People_Cisco ad-j"/>
          <p:cNvPicPr>
            <a:picLocks noChangeAspect="1" noChangeArrowheads="1"/>
          </p:cNvPicPr>
          <p:nvPr/>
        </p:nvPicPr>
        <p:blipFill>
          <a:blip r:embed="rId4" cstate="print"/>
          <a:srcRect l="1923" t="1190" r="1923" b="1190"/>
          <a:stretch>
            <a:fillRect/>
          </a:stretch>
        </p:blipFill>
        <p:spPr bwMode="auto">
          <a:xfrm>
            <a:off x="0" y="-14288"/>
            <a:ext cx="4953000" cy="6872288"/>
          </a:xfrm>
          <a:prstGeom prst="rect">
            <a:avLst/>
          </a:prstGeom>
          <a:noFill/>
          <a:ln w="9525">
            <a:noFill/>
            <a:miter lim="800000"/>
            <a:headEnd/>
            <a:tailEnd/>
          </a:ln>
        </p:spPr>
      </p:pic>
    </p:spTree>
  </p:cSld>
  <p:clrMapOvr>
    <a:masterClrMapping/>
  </p:clrMapOvr>
  <p:transition spd="slow">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1224EBCD-E082-48F3-B808-97FAFFE151EC}" type="slidenum">
              <a:rPr lang="en-US"/>
              <a:pPr>
                <a:defRPr/>
              </a:pPr>
              <a:t>20</a:t>
            </a:fld>
            <a:endParaRPr lang="en-US"/>
          </a:p>
        </p:txBody>
      </p:sp>
      <p:sp>
        <p:nvSpPr>
          <p:cNvPr id="23556" name="Rectangle 2"/>
          <p:cNvSpPr>
            <a:spLocks noGrp="1" noChangeArrowheads="1"/>
          </p:cNvSpPr>
          <p:nvPr>
            <p:ph type="title"/>
          </p:nvPr>
        </p:nvSpPr>
        <p:spPr>
          <a:xfrm>
            <a:off x="685800" y="609600"/>
            <a:ext cx="8001000" cy="1143000"/>
          </a:xfrm>
        </p:spPr>
        <p:txBody>
          <a:bodyPr/>
          <a:lstStyle/>
          <a:p>
            <a:pPr eaLnBrk="1" hangingPunct="1"/>
            <a:r>
              <a:rPr lang="en-US" u="sng" dirty="0" smtClean="0"/>
              <a:t>Disadvantages</a:t>
            </a:r>
            <a:r>
              <a:rPr lang="en-US" dirty="0" smtClean="0"/>
              <a:t> of E-commerce </a:t>
            </a:r>
            <a:r>
              <a:rPr lang="en-US" sz="2000" dirty="0" smtClean="0"/>
              <a:t>(1 of 3)</a:t>
            </a:r>
            <a:r>
              <a:rPr lang="en-US" dirty="0" smtClean="0"/>
              <a:t> </a:t>
            </a:r>
          </a:p>
        </p:txBody>
      </p:sp>
      <p:sp>
        <p:nvSpPr>
          <p:cNvPr id="23557" name="Rectangle 3"/>
          <p:cNvSpPr>
            <a:spLocks noGrp="1" noChangeArrowheads="1"/>
          </p:cNvSpPr>
          <p:nvPr>
            <p:ph type="body" idx="1"/>
          </p:nvPr>
        </p:nvSpPr>
        <p:spPr>
          <a:xfrm>
            <a:off x="685800" y="1981200"/>
            <a:ext cx="8229600" cy="4267200"/>
          </a:xfrm>
        </p:spPr>
        <p:txBody>
          <a:bodyPr/>
          <a:lstStyle/>
          <a:p>
            <a:pPr eaLnBrk="1" hangingPunct="1">
              <a:lnSpc>
                <a:spcPct val="90000"/>
              </a:lnSpc>
            </a:pPr>
            <a:r>
              <a:rPr lang="en-US" sz="3600" dirty="0" smtClean="0"/>
              <a:t>Easy to start w/o understanding</a:t>
            </a:r>
          </a:p>
          <a:p>
            <a:pPr lvl="1" eaLnBrk="1" hangingPunct="1">
              <a:lnSpc>
                <a:spcPct val="90000"/>
              </a:lnSpc>
            </a:pPr>
            <a:r>
              <a:rPr lang="en-US" sz="3200" dirty="0" smtClean="0"/>
              <a:t>Products not described well</a:t>
            </a:r>
          </a:p>
          <a:p>
            <a:pPr lvl="1" eaLnBrk="1" hangingPunct="1">
              <a:lnSpc>
                <a:spcPct val="90000"/>
              </a:lnSpc>
            </a:pPr>
            <a:r>
              <a:rPr lang="en-US" sz="3200" dirty="0" smtClean="0"/>
              <a:t>Products not delivered on time</a:t>
            </a:r>
          </a:p>
          <a:p>
            <a:pPr lvl="1" eaLnBrk="1" hangingPunct="1">
              <a:lnSpc>
                <a:spcPct val="90000"/>
              </a:lnSpc>
            </a:pPr>
            <a:r>
              <a:rPr lang="en-US" sz="3200" dirty="0" smtClean="0"/>
              <a:t>Damaged during shipments</a:t>
            </a:r>
          </a:p>
          <a:p>
            <a:pPr lvl="1" eaLnBrk="1" hangingPunct="1">
              <a:lnSpc>
                <a:spcPct val="90000"/>
              </a:lnSpc>
            </a:pPr>
            <a:r>
              <a:rPr lang="en-US" sz="3200" dirty="0" smtClean="0"/>
              <a:t>Errors in order processing</a:t>
            </a:r>
          </a:p>
          <a:p>
            <a:pPr lvl="1" eaLnBrk="1" hangingPunct="1">
              <a:lnSpc>
                <a:spcPct val="90000"/>
              </a:lnSpc>
            </a:pPr>
            <a:r>
              <a:rPr lang="en-US" sz="3200" dirty="0" smtClean="0"/>
              <a:t>Customer service hard to obtain</a:t>
            </a:r>
          </a:p>
          <a:p>
            <a:pPr lvl="1" eaLnBrk="1" hangingPunct="1">
              <a:lnSpc>
                <a:spcPct val="90000"/>
              </a:lnSpc>
            </a:pPr>
            <a:r>
              <a:rPr lang="en-US" sz="3200" dirty="0" smtClean="0"/>
              <a:t>Returns/Defects difficult to return</a:t>
            </a:r>
          </a:p>
        </p:txBody>
      </p:sp>
    </p:spTree>
  </p:cSld>
  <p:clrMapOvr>
    <a:masterClrMapping/>
  </p:clrMapOvr>
  <p:transition spd="slow">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AC07779E-527C-457E-A736-E06082A62324}" type="slidenum">
              <a:rPr lang="en-US"/>
              <a:pPr>
                <a:defRPr/>
              </a:pPr>
              <a:t>21</a:t>
            </a:fld>
            <a:endParaRPr lang="en-US"/>
          </a:p>
        </p:txBody>
      </p:sp>
      <p:sp>
        <p:nvSpPr>
          <p:cNvPr id="24580" name="Rectangle 2"/>
          <p:cNvSpPr>
            <a:spLocks noGrp="1" noChangeArrowheads="1"/>
          </p:cNvSpPr>
          <p:nvPr>
            <p:ph type="title"/>
          </p:nvPr>
        </p:nvSpPr>
        <p:spPr>
          <a:xfrm>
            <a:off x="685800" y="609600"/>
            <a:ext cx="8077200" cy="1143000"/>
          </a:xfrm>
        </p:spPr>
        <p:txBody>
          <a:bodyPr/>
          <a:lstStyle/>
          <a:p>
            <a:pPr eaLnBrk="1" hangingPunct="1"/>
            <a:r>
              <a:rPr lang="en-US" u="sng" dirty="0" smtClean="0"/>
              <a:t>Disadvantages</a:t>
            </a:r>
            <a:r>
              <a:rPr lang="en-US" dirty="0" smtClean="0"/>
              <a:t> of E-commerce </a:t>
            </a:r>
            <a:r>
              <a:rPr lang="en-US" sz="2000" dirty="0" smtClean="0"/>
              <a:t>(2 of 3)</a:t>
            </a:r>
            <a:r>
              <a:rPr lang="en-US" dirty="0" smtClean="0"/>
              <a:t> </a:t>
            </a:r>
          </a:p>
        </p:txBody>
      </p:sp>
      <p:sp>
        <p:nvSpPr>
          <p:cNvPr id="24581" name="Rectangle 3"/>
          <p:cNvSpPr>
            <a:spLocks noGrp="1" noChangeArrowheads="1"/>
          </p:cNvSpPr>
          <p:nvPr>
            <p:ph type="body" idx="1"/>
          </p:nvPr>
        </p:nvSpPr>
        <p:spPr>
          <a:xfrm>
            <a:off x="685800" y="1905000"/>
            <a:ext cx="8229600" cy="4343400"/>
          </a:xfrm>
        </p:spPr>
        <p:txBody>
          <a:bodyPr/>
          <a:lstStyle/>
          <a:p>
            <a:pPr eaLnBrk="1" hangingPunct="1"/>
            <a:r>
              <a:rPr lang="en-US" sz="3600" smtClean="0"/>
              <a:t>Businesses learned:</a:t>
            </a:r>
          </a:p>
          <a:p>
            <a:pPr lvl="1" eaLnBrk="1" hangingPunct="1"/>
            <a:r>
              <a:rPr lang="en-US" sz="3200" smtClean="0"/>
              <a:t>Difficult to predict demands</a:t>
            </a:r>
          </a:p>
          <a:p>
            <a:pPr lvl="1" eaLnBrk="1" hangingPunct="1"/>
            <a:r>
              <a:rPr lang="en-US" sz="3200" smtClean="0"/>
              <a:t>Customers expect 24/7 service</a:t>
            </a:r>
          </a:p>
          <a:p>
            <a:pPr lvl="1" eaLnBrk="1" hangingPunct="1"/>
            <a:r>
              <a:rPr lang="en-US" sz="3200" smtClean="0"/>
              <a:t>Warranty/Repairs must be offered to online customers</a:t>
            </a:r>
          </a:p>
          <a:p>
            <a:pPr lvl="1" eaLnBrk="1" hangingPunct="1"/>
            <a:r>
              <a:rPr lang="en-US" sz="3200" smtClean="0"/>
              <a:t>Methods to accept returns</a:t>
            </a:r>
          </a:p>
          <a:p>
            <a:pPr lvl="1" eaLnBrk="1" hangingPunct="1"/>
            <a:r>
              <a:rPr lang="en-US" sz="3200" smtClean="0"/>
              <a:t>Secure websites to accept credit cards</a:t>
            </a:r>
          </a:p>
        </p:txBody>
      </p:sp>
    </p:spTree>
  </p:cSld>
  <p:clrMapOvr>
    <a:masterClrMapping/>
  </p:clrMapOvr>
  <p:transition spd="slow">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5FC70FF4-9B1E-4953-91E8-0AC43A9D272D}" type="slidenum">
              <a:rPr lang="en-US"/>
              <a:pPr>
                <a:defRPr/>
              </a:pPr>
              <a:t>22</a:t>
            </a:fld>
            <a:endParaRPr lang="en-US"/>
          </a:p>
        </p:txBody>
      </p:sp>
      <p:sp>
        <p:nvSpPr>
          <p:cNvPr id="25604" name="Rectangle 2"/>
          <p:cNvSpPr>
            <a:spLocks noGrp="1" noChangeArrowheads="1"/>
          </p:cNvSpPr>
          <p:nvPr>
            <p:ph type="title"/>
          </p:nvPr>
        </p:nvSpPr>
        <p:spPr>
          <a:xfrm>
            <a:off x="685800" y="304800"/>
            <a:ext cx="8153400" cy="1447800"/>
          </a:xfrm>
        </p:spPr>
        <p:txBody>
          <a:bodyPr/>
          <a:lstStyle/>
          <a:p>
            <a:pPr eaLnBrk="1" hangingPunct="1"/>
            <a:r>
              <a:rPr lang="en-US" sz="3200" i="1" dirty="0" smtClean="0">
                <a:solidFill>
                  <a:srgbClr val="FF0000"/>
                </a:solidFill>
              </a:rPr>
              <a:t>One of the Greatest </a:t>
            </a:r>
            <a:r>
              <a:rPr lang="en-US" sz="3200" dirty="0" smtClean="0"/>
              <a:t/>
            </a:r>
            <a:br>
              <a:rPr lang="en-US" sz="3200" dirty="0" smtClean="0"/>
            </a:br>
            <a:r>
              <a:rPr lang="en-US" sz="3200" dirty="0" smtClean="0"/>
              <a:t>          </a:t>
            </a:r>
            <a:r>
              <a:rPr lang="en-US" sz="3200" u="sng" dirty="0" smtClean="0"/>
              <a:t>Disadvantages</a:t>
            </a:r>
            <a:r>
              <a:rPr lang="en-US" sz="3200" dirty="0" smtClean="0"/>
              <a:t> of E-commerce </a:t>
            </a:r>
            <a:r>
              <a:rPr lang="en-US" sz="1800" dirty="0" smtClean="0"/>
              <a:t>(3 of 3)</a:t>
            </a:r>
            <a:endParaRPr lang="en-US" sz="3200" dirty="0" smtClean="0"/>
          </a:p>
        </p:txBody>
      </p:sp>
      <p:sp>
        <p:nvSpPr>
          <p:cNvPr id="25605" name="Rectangle 3"/>
          <p:cNvSpPr>
            <a:spLocks noGrp="1" noChangeArrowheads="1"/>
          </p:cNvSpPr>
          <p:nvPr>
            <p:ph type="body" idx="1"/>
          </p:nvPr>
        </p:nvSpPr>
        <p:spPr>
          <a:xfrm>
            <a:off x="685800" y="1752600"/>
            <a:ext cx="8305800" cy="4495800"/>
          </a:xfrm>
        </p:spPr>
        <p:txBody>
          <a:bodyPr/>
          <a:lstStyle/>
          <a:p>
            <a:pPr eaLnBrk="1" hangingPunct="1">
              <a:spcAft>
                <a:spcPts val="1200"/>
              </a:spcAft>
            </a:pPr>
            <a:r>
              <a:rPr lang="en-US" sz="3600" dirty="0" smtClean="0"/>
              <a:t>Changing nature of competition &amp;</a:t>
            </a:r>
          </a:p>
          <a:p>
            <a:pPr eaLnBrk="1" hangingPunct="1">
              <a:spcAft>
                <a:spcPts val="1200"/>
              </a:spcAft>
              <a:buFont typeface="Wingdings" pitchFamily="2" charset="2"/>
              <a:buNone/>
            </a:pPr>
            <a:r>
              <a:rPr lang="en-US" sz="3600" dirty="0" smtClean="0"/>
              <a:t>Customers purchasing behaviors</a:t>
            </a:r>
          </a:p>
          <a:p>
            <a:pPr eaLnBrk="1" hangingPunct="1">
              <a:spcAft>
                <a:spcPts val="1200"/>
              </a:spcAft>
            </a:pPr>
            <a:r>
              <a:rPr lang="en-US" sz="3600" dirty="0" smtClean="0"/>
              <a:t>Brick-n-mortar businesses compete geographically </a:t>
            </a:r>
          </a:p>
          <a:p>
            <a:pPr eaLnBrk="1" hangingPunct="1">
              <a:spcAft>
                <a:spcPts val="1200"/>
              </a:spcAft>
            </a:pPr>
            <a:r>
              <a:rPr lang="en-US" sz="3600" i="1" u="sng" dirty="0" smtClean="0"/>
              <a:t>E-commerce compete with all businesses offering same products</a:t>
            </a:r>
            <a:r>
              <a:rPr lang="en-US" sz="3600" dirty="0" smtClean="0"/>
              <a:t> </a:t>
            </a:r>
          </a:p>
        </p:txBody>
      </p:sp>
    </p:spTree>
  </p:cSld>
  <p:clrMapOvr>
    <a:masterClrMapping/>
  </p:clrMapOvr>
  <p:transition spd="slow">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DC24F7D3-B22B-4F92-BB72-5318E5DD09A6}" type="slidenum">
              <a:rPr lang="en-US"/>
              <a:pPr>
                <a:defRPr/>
              </a:pPr>
              <a:t>23</a:t>
            </a:fld>
            <a:endParaRPr lang="en-US"/>
          </a:p>
        </p:txBody>
      </p:sp>
      <p:sp>
        <p:nvSpPr>
          <p:cNvPr id="26628" name="Rectangle 2"/>
          <p:cNvSpPr>
            <a:spLocks noGrp="1" noChangeArrowheads="1"/>
          </p:cNvSpPr>
          <p:nvPr>
            <p:ph type="title"/>
          </p:nvPr>
        </p:nvSpPr>
        <p:spPr/>
        <p:txBody>
          <a:bodyPr/>
          <a:lstStyle/>
          <a:p>
            <a:pPr eaLnBrk="1" hangingPunct="1"/>
            <a:r>
              <a:rPr lang="en-US" sz="4400" smtClean="0"/>
              <a:t>Marketing Concept</a:t>
            </a:r>
            <a:r>
              <a:rPr lang="en-US" sz="3200" smtClean="0"/>
              <a:t/>
            </a:r>
            <a:br>
              <a:rPr lang="en-US" sz="3200" smtClean="0"/>
            </a:br>
            <a:r>
              <a:rPr lang="en-US" sz="3200" smtClean="0"/>
              <a:t>Applied to E-commerce </a:t>
            </a:r>
          </a:p>
        </p:txBody>
      </p:sp>
      <p:sp>
        <p:nvSpPr>
          <p:cNvPr id="26629" name="Rectangle 3"/>
          <p:cNvSpPr>
            <a:spLocks noGrp="1" noChangeArrowheads="1"/>
          </p:cNvSpPr>
          <p:nvPr>
            <p:ph type="body" idx="1"/>
          </p:nvPr>
        </p:nvSpPr>
        <p:spPr>
          <a:xfrm>
            <a:off x="533400" y="1981200"/>
            <a:ext cx="8382000" cy="4114800"/>
          </a:xfrm>
        </p:spPr>
        <p:txBody>
          <a:bodyPr/>
          <a:lstStyle/>
          <a:p>
            <a:pPr eaLnBrk="1" hangingPunct="1"/>
            <a:r>
              <a:rPr lang="en-US" sz="4000" u="sng" smtClean="0"/>
              <a:t>Still need to</a:t>
            </a:r>
            <a:r>
              <a:rPr lang="en-US" sz="4000" smtClean="0"/>
              <a:t>:</a:t>
            </a:r>
          </a:p>
          <a:p>
            <a:pPr lvl="1" eaLnBrk="1" hangingPunct="1"/>
            <a:r>
              <a:rPr lang="en-US" sz="3600" smtClean="0"/>
              <a:t>Understand target market</a:t>
            </a:r>
          </a:p>
          <a:p>
            <a:pPr lvl="1" eaLnBrk="1" hangingPunct="1"/>
            <a:r>
              <a:rPr lang="en-US" sz="3600" smtClean="0"/>
              <a:t>Know their needs and wants</a:t>
            </a:r>
          </a:p>
          <a:p>
            <a:pPr lvl="1" eaLnBrk="1" hangingPunct="1"/>
            <a:r>
              <a:rPr lang="en-US" sz="3600" smtClean="0"/>
              <a:t>How to meet/satisfy those needs and wants with a marketing mix.</a:t>
            </a:r>
          </a:p>
        </p:txBody>
      </p:sp>
    </p:spTree>
  </p:cSld>
  <p:clrMapOvr>
    <a:masterClrMapping/>
  </p:clrMapOvr>
  <p:transition spd="slow">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B916378B-B57E-46AA-9F7C-38E6693C93D4}" type="slidenum">
              <a:rPr lang="en-US"/>
              <a:pPr>
                <a:defRPr/>
              </a:pPr>
              <a:t>24</a:t>
            </a:fld>
            <a:endParaRPr lang="en-US"/>
          </a:p>
        </p:txBody>
      </p:sp>
      <p:sp>
        <p:nvSpPr>
          <p:cNvPr id="27652" name="Rectangle 2"/>
          <p:cNvSpPr>
            <a:spLocks noGrp="1" noChangeArrowheads="1"/>
          </p:cNvSpPr>
          <p:nvPr>
            <p:ph type="title"/>
          </p:nvPr>
        </p:nvSpPr>
        <p:spPr/>
        <p:txBody>
          <a:bodyPr/>
          <a:lstStyle/>
          <a:p>
            <a:pPr eaLnBrk="1" hangingPunct="1"/>
            <a:r>
              <a:rPr lang="en-US" sz="4400" smtClean="0"/>
              <a:t>Marketing Concept</a:t>
            </a:r>
            <a:r>
              <a:rPr lang="en-US" sz="3200" smtClean="0"/>
              <a:t/>
            </a:r>
            <a:br>
              <a:rPr lang="en-US" sz="3200" smtClean="0"/>
            </a:br>
            <a:r>
              <a:rPr lang="en-US" sz="3200" smtClean="0"/>
              <a:t>Applied to E-commerce </a:t>
            </a:r>
          </a:p>
        </p:txBody>
      </p:sp>
      <p:sp>
        <p:nvSpPr>
          <p:cNvPr id="27653" name="Rectangle 3"/>
          <p:cNvSpPr>
            <a:spLocks noGrp="1" noChangeArrowheads="1"/>
          </p:cNvSpPr>
          <p:nvPr>
            <p:ph type="body" idx="1"/>
          </p:nvPr>
        </p:nvSpPr>
        <p:spPr>
          <a:xfrm>
            <a:off x="609600" y="2057400"/>
            <a:ext cx="8305800" cy="3733800"/>
          </a:xfrm>
        </p:spPr>
        <p:txBody>
          <a:bodyPr/>
          <a:lstStyle/>
          <a:p>
            <a:pPr eaLnBrk="1" hangingPunct="1"/>
            <a:r>
              <a:rPr lang="en-US" sz="2800" dirty="0" smtClean="0"/>
              <a:t>Offer products that customers want       (Product)</a:t>
            </a:r>
            <a:endParaRPr lang="en-US" sz="1100" dirty="0" smtClean="0"/>
          </a:p>
          <a:p>
            <a:pPr eaLnBrk="1" hangingPunct="1"/>
            <a:r>
              <a:rPr lang="en-US" sz="2800" dirty="0" smtClean="0"/>
              <a:t>Distribute them effectively			  (Place)</a:t>
            </a:r>
            <a:endParaRPr lang="en-US" sz="1100" dirty="0" smtClean="0"/>
          </a:p>
          <a:p>
            <a:pPr eaLnBrk="1" hangingPunct="1"/>
            <a:r>
              <a:rPr lang="en-US" sz="2800" dirty="0" smtClean="0"/>
              <a:t>Make purchases affordable		  (Price)</a:t>
            </a:r>
            <a:endParaRPr lang="en-US" sz="1100" dirty="0" smtClean="0"/>
          </a:p>
          <a:p>
            <a:pPr eaLnBrk="1" hangingPunct="1"/>
            <a:r>
              <a:rPr lang="en-US" sz="2800" dirty="0" smtClean="0"/>
              <a:t>Make ordering and payments easy	  (Finance)</a:t>
            </a:r>
          </a:p>
          <a:p>
            <a:pPr eaLnBrk="1" hangingPunct="1"/>
            <a:r>
              <a:rPr lang="en-US" sz="2800" dirty="0" smtClean="0"/>
              <a:t>Provide info in description/pictures	  (Promo)</a:t>
            </a:r>
            <a:endParaRPr lang="en-US" sz="1100" dirty="0" smtClean="0"/>
          </a:p>
          <a:p>
            <a:pPr eaLnBrk="1" hangingPunct="1"/>
            <a:r>
              <a:rPr lang="en-US" sz="2800" dirty="0" smtClean="0"/>
              <a:t>Answer questions				  (Service)</a:t>
            </a:r>
            <a:endParaRPr lang="en-US" sz="1100" dirty="0" smtClean="0"/>
          </a:p>
          <a:p>
            <a:pPr eaLnBrk="1" hangingPunct="1"/>
            <a:r>
              <a:rPr lang="en-US" sz="2800" dirty="0" smtClean="0"/>
              <a:t>Provide expected services			  (Product)</a:t>
            </a:r>
            <a:endParaRPr lang="en-US" sz="1100" dirty="0" smtClean="0"/>
          </a:p>
          <a:p>
            <a:pPr eaLnBrk="1" hangingPunct="1"/>
            <a:r>
              <a:rPr lang="en-US" sz="2800" dirty="0" smtClean="0"/>
              <a:t>Solve problems at every stage of sale	  (Service)</a:t>
            </a:r>
          </a:p>
          <a:p>
            <a:pPr eaLnBrk="1" hangingPunct="1"/>
            <a:endParaRPr lang="en-US" sz="3800" dirty="0" smtClean="0"/>
          </a:p>
        </p:txBody>
      </p:sp>
    </p:spTree>
  </p:cSld>
  <p:clrMapOvr>
    <a:masterClrMapping/>
  </p:clrMapOvr>
  <p:transition spd="slow">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Footer Placeholder 3"/>
          <p:cNvSpPr>
            <a:spLocks noGrp="1"/>
          </p:cNvSpPr>
          <p:nvPr>
            <p:ph type="ftr" sz="quarter" idx="10"/>
          </p:nvPr>
        </p:nvSpPr>
        <p:spPr>
          <a:noFill/>
        </p:spPr>
        <p:txBody>
          <a:bodyPr/>
          <a:lstStyle/>
          <a:p>
            <a:r>
              <a:rPr lang="en-US" smtClean="0"/>
              <a:t>Chapter 8</a:t>
            </a:r>
          </a:p>
        </p:txBody>
      </p:sp>
      <p:sp>
        <p:nvSpPr>
          <p:cNvPr id="6" name="Slide Number Placeholder 4"/>
          <p:cNvSpPr>
            <a:spLocks noGrp="1"/>
          </p:cNvSpPr>
          <p:nvPr>
            <p:ph type="sldNum" sz="quarter" idx="11"/>
          </p:nvPr>
        </p:nvSpPr>
        <p:spPr/>
        <p:txBody>
          <a:bodyPr/>
          <a:lstStyle/>
          <a:p>
            <a:pPr>
              <a:defRPr/>
            </a:pPr>
            <a:fld id="{8537329B-A528-47D8-9DCD-1012EAF4E2E6}" type="slidenum">
              <a:rPr lang="en-US"/>
              <a:pPr>
                <a:defRPr/>
              </a:pPr>
              <a:t>25</a:t>
            </a:fld>
            <a:endParaRPr lang="en-US"/>
          </a:p>
        </p:txBody>
      </p:sp>
      <p:sp>
        <p:nvSpPr>
          <p:cNvPr id="28676" name="Rectangle 4"/>
          <p:cNvSpPr>
            <a:spLocks noGrp="1" noChangeArrowheads="1"/>
          </p:cNvSpPr>
          <p:nvPr>
            <p:ph type="title"/>
          </p:nvPr>
        </p:nvSpPr>
        <p:spPr/>
        <p:txBody>
          <a:bodyPr/>
          <a:lstStyle/>
          <a:p>
            <a:pPr eaLnBrk="1" hangingPunct="1"/>
            <a:r>
              <a:rPr lang="en-US" smtClean="0"/>
              <a:t>GROWING IMPORTANCE</a:t>
            </a:r>
            <a:br>
              <a:rPr lang="en-US" smtClean="0"/>
            </a:br>
            <a:r>
              <a:rPr lang="en-US" smtClean="0"/>
              <a:t>OF E-COMMERCE</a:t>
            </a:r>
          </a:p>
        </p:txBody>
      </p:sp>
      <p:sp>
        <p:nvSpPr>
          <p:cNvPr id="28677" name="Rectangle 5"/>
          <p:cNvSpPr>
            <a:spLocks noGrp="1" noChangeArrowheads="1"/>
          </p:cNvSpPr>
          <p:nvPr>
            <p:ph type="body" idx="1"/>
          </p:nvPr>
        </p:nvSpPr>
        <p:spPr/>
        <p:txBody>
          <a:bodyPr/>
          <a:lstStyle/>
          <a:p>
            <a:pPr eaLnBrk="1" hangingPunct="1">
              <a:buFont typeface="Wingdings" pitchFamily="2" charset="2"/>
              <a:buNone/>
            </a:pPr>
            <a:r>
              <a:rPr lang="en-US" b="1" smtClean="0">
                <a:solidFill>
                  <a:schemeClr val="folHlink"/>
                </a:solidFill>
              </a:rPr>
              <a:t>GOALS</a:t>
            </a:r>
            <a:endParaRPr lang="en-US" smtClean="0"/>
          </a:p>
          <a:p>
            <a:pPr eaLnBrk="1" hangingPunct="1"/>
            <a:r>
              <a:rPr lang="en-US" smtClean="0"/>
              <a:t>Identify evidence of the growth of the Internet.</a:t>
            </a:r>
          </a:p>
          <a:p>
            <a:pPr eaLnBrk="1" hangingPunct="1"/>
            <a:r>
              <a:rPr lang="en-US" smtClean="0"/>
              <a:t>Describe the various business uses of the Internet for e-commerce.</a:t>
            </a:r>
          </a:p>
        </p:txBody>
      </p:sp>
      <p:sp>
        <p:nvSpPr>
          <p:cNvPr id="28678" name="AutoShape 6"/>
          <p:cNvSpPr>
            <a:spLocks noChangeArrowheads="1"/>
          </p:cNvSpPr>
          <p:nvPr/>
        </p:nvSpPr>
        <p:spPr bwMode="auto">
          <a:xfrm>
            <a:off x="152400" y="152400"/>
            <a:ext cx="1371600" cy="914400"/>
          </a:xfrm>
          <a:prstGeom prst="roundRect">
            <a:avLst>
              <a:gd name="adj" fmla="val 16667"/>
            </a:avLst>
          </a:prstGeom>
          <a:solidFill>
            <a:schemeClr val="accent2"/>
          </a:solidFill>
          <a:ln w="9525">
            <a:noFill/>
            <a:round/>
            <a:headEnd/>
            <a:tailEnd/>
          </a:ln>
        </p:spPr>
        <p:txBody>
          <a:bodyPr anchor="b"/>
          <a:lstStyle/>
          <a:p>
            <a:pPr algn="ctr"/>
            <a:r>
              <a:rPr lang="en-US" sz="4400" b="1">
                <a:solidFill>
                  <a:schemeClr val="bg1"/>
                </a:solidFill>
              </a:rPr>
              <a:t>8-2</a:t>
            </a:r>
          </a:p>
        </p:txBody>
      </p:sp>
    </p:spTree>
  </p:cSld>
  <p:clrMapOvr>
    <a:masterClrMapping/>
  </p:clrMapOvr>
  <p:transition spd="slow">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642833A6-EEFB-446D-8D3D-5BEF826B9CDB}" type="slidenum">
              <a:rPr lang="en-US"/>
              <a:pPr>
                <a:defRPr/>
              </a:pPr>
              <a:t>26</a:t>
            </a:fld>
            <a:endParaRPr lang="en-US"/>
          </a:p>
        </p:txBody>
      </p:sp>
      <p:sp>
        <p:nvSpPr>
          <p:cNvPr id="29700" name="Rectangle 2"/>
          <p:cNvSpPr>
            <a:spLocks noGrp="1" noChangeArrowheads="1"/>
          </p:cNvSpPr>
          <p:nvPr>
            <p:ph type="title"/>
          </p:nvPr>
        </p:nvSpPr>
        <p:spPr/>
        <p:txBody>
          <a:bodyPr/>
          <a:lstStyle/>
          <a:p>
            <a:pPr eaLnBrk="1" hangingPunct="1"/>
            <a:r>
              <a:rPr lang="en-US" smtClean="0"/>
              <a:t>Growth of the Internet</a:t>
            </a:r>
          </a:p>
        </p:txBody>
      </p:sp>
      <p:sp>
        <p:nvSpPr>
          <p:cNvPr id="29701" name="Rectangle 3"/>
          <p:cNvSpPr>
            <a:spLocks noGrp="1" noChangeArrowheads="1"/>
          </p:cNvSpPr>
          <p:nvPr>
            <p:ph type="body" idx="1"/>
          </p:nvPr>
        </p:nvSpPr>
        <p:spPr>
          <a:xfrm>
            <a:off x="685800" y="1981200"/>
            <a:ext cx="8229600" cy="4114800"/>
          </a:xfrm>
        </p:spPr>
        <p:txBody>
          <a:bodyPr/>
          <a:lstStyle/>
          <a:p>
            <a:pPr eaLnBrk="1" hangingPunct="1">
              <a:spcAft>
                <a:spcPts val="1200"/>
              </a:spcAft>
            </a:pPr>
            <a:r>
              <a:rPr lang="en-US" smtClean="0"/>
              <a:t>No one recognized the potential of the Internet when it was first developed in 1950 as the military and research tool.</a:t>
            </a:r>
          </a:p>
          <a:p>
            <a:pPr eaLnBrk="1" hangingPunct="1">
              <a:spcAft>
                <a:spcPts val="1200"/>
              </a:spcAft>
            </a:pPr>
            <a:r>
              <a:rPr lang="en-US" smtClean="0"/>
              <a:t>Over 120 Million business, organization and individual registered web sites were active worldwide in 2007.</a:t>
            </a:r>
          </a:p>
          <a:p>
            <a:pPr eaLnBrk="1" hangingPunct="1">
              <a:spcAft>
                <a:spcPts val="1200"/>
              </a:spcAft>
            </a:pPr>
            <a:r>
              <a:rPr lang="en-US" smtClean="0"/>
              <a:t>Millions more added each year.</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Footer Placeholder 3"/>
          <p:cNvSpPr>
            <a:spLocks noGrp="1"/>
          </p:cNvSpPr>
          <p:nvPr>
            <p:ph type="ftr" sz="quarter" idx="10"/>
          </p:nvPr>
        </p:nvSpPr>
        <p:spPr/>
        <p:txBody>
          <a:bodyPr/>
          <a:lstStyle/>
          <a:p>
            <a:pPr>
              <a:defRPr/>
            </a:pPr>
            <a:r>
              <a:rPr lang="en-US" smtClean="0"/>
              <a:t>Chapter 8</a:t>
            </a:r>
            <a:endParaRPr lang="en-US"/>
          </a:p>
        </p:txBody>
      </p:sp>
      <p:sp>
        <p:nvSpPr>
          <p:cNvPr id="5" name="Slide Number Placeholder 4"/>
          <p:cNvSpPr>
            <a:spLocks noGrp="1"/>
          </p:cNvSpPr>
          <p:nvPr>
            <p:ph type="sldNum" sz="quarter" idx="11"/>
          </p:nvPr>
        </p:nvSpPr>
        <p:spPr/>
        <p:txBody>
          <a:bodyPr/>
          <a:lstStyle/>
          <a:p>
            <a:pPr>
              <a:defRPr/>
            </a:pPr>
            <a:fld id="{2772E919-01FB-4B46-ACDD-7424C109A33A}" type="slidenum">
              <a:rPr lang="en-US" smtClean="0"/>
              <a:pPr>
                <a:defRPr/>
              </a:pPr>
              <a:t>27</a:t>
            </a:fld>
            <a:endParaRPr lang="en-US"/>
          </a:p>
        </p:txBody>
      </p:sp>
      <p:pic>
        <p:nvPicPr>
          <p:cNvPr id="1026" name="Picture 2" descr="http://was-sg.wascdn.net/wp-content/uploads/2015/01/Slide007.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713"/>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531485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33A898F1-38BB-453F-AC60-9F091065A4CC}" type="slidenum">
              <a:rPr lang="en-US"/>
              <a:pPr>
                <a:defRPr/>
              </a:pPr>
              <a:t>28</a:t>
            </a:fld>
            <a:endParaRPr lang="en-US"/>
          </a:p>
        </p:txBody>
      </p:sp>
      <p:sp>
        <p:nvSpPr>
          <p:cNvPr id="30724" name="Rectangle 2"/>
          <p:cNvSpPr>
            <a:spLocks noGrp="1" noChangeArrowheads="1"/>
          </p:cNvSpPr>
          <p:nvPr>
            <p:ph type="title"/>
          </p:nvPr>
        </p:nvSpPr>
        <p:spPr/>
        <p:txBody>
          <a:bodyPr/>
          <a:lstStyle/>
          <a:p>
            <a:pPr eaLnBrk="1" hangingPunct="1"/>
            <a:r>
              <a:rPr lang="en-US" smtClean="0"/>
              <a:t>Growth of the Internet </a:t>
            </a:r>
          </a:p>
        </p:txBody>
      </p:sp>
      <p:sp>
        <p:nvSpPr>
          <p:cNvPr id="30725" name="Rectangle 3"/>
          <p:cNvSpPr>
            <a:spLocks noGrp="1" noChangeArrowheads="1"/>
          </p:cNvSpPr>
          <p:nvPr>
            <p:ph type="body" idx="1"/>
          </p:nvPr>
        </p:nvSpPr>
        <p:spPr>
          <a:xfrm>
            <a:off x="609600" y="1981200"/>
            <a:ext cx="8382000" cy="4114800"/>
          </a:xfrm>
        </p:spPr>
        <p:txBody>
          <a:bodyPr/>
          <a:lstStyle/>
          <a:p>
            <a:pPr eaLnBrk="1" hangingPunct="1"/>
            <a:r>
              <a:rPr lang="en-US" b="1" i="1" u="sng" smtClean="0"/>
              <a:t>B2C</a:t>
            </a:r>
            <a:r>
              <a:rPr lang="en-US" smtClean="0"/>
              <a:t>: Business-to-Consumer</a:t>
            </a:r>
          </a:p>
          <a:p>
            <a:pPr eaLnBrk="1" hangingPunct="1"/>
            <a:r>
              <a:rPr lang="en-US" b="1" i="1" u="sng" smtClean="0"/>
              <a:t>B2B</a:t>
            </a:r>
            <a:r>
              <a:rPr lang="en-US" smtClean="0"/>
              <a:t>: Business-to-Business</a:t>
            </a:r>
          </a:p>
          <a:p>
            <a:pPr lvl="1" eaLnBrk="1" hangingPunct="1"/>
            <a:endParaRPr lang="en-US" sz="1400" smtClean="0"/>
          </a:p>
          <a:p>
            <a:pPr eaLnBrk="1" hangingPunct="1"/>
            <a:r>
              <a:rPr lang="en-US" smtClean="0"/>
              <a:t>Many people/businesses around the world do not yet purchase online or small amount</a:t>
            </a:r>
          </a:p>
          <a:p>
            <a:pPr lvl="1" eaLnBrk="1" hangingPunct="1"/>
            <a:r>
              <a:rPr lang="en-US" smtClean="0"/>
              <a:t>Some not even connected yet.</a:t>
            </a:r>
          </a:p>
          <a:p>
            <a:pPr lvl="1" eaLnBrk="1" hangingPunct="1"/>
            <a:r>
              <a:rPr lang="en-US" smtClean="0"/>
              <a:t>Likely to increase by million/billions in the future</a:t>
            </a:r>
          </a:p>
          <a:p>
            <a:pPr lvl="1" eaLnBrk="1" hangingPunct="1"/>
            <a:r>
              <a:rPr lang="en-US" smtClean="0"/>
              <a:t>Lots of room for growth</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0F9EA31B-CB4A-4DEC-A67C-87021A519E44}" type="slidenum">
              <a:rPr lang="en-US"/>
              <a:pPr>
                <a:defRPr/>
              </a:pPr>
              <a:t>29</a:t>
            </a:fld>
            <a:endParaRPr lang="en-US"/>
          </a:p>
        </p:txBody>
      </p:sp>
      <p:sp>
        <p:nvSpPr>
          <p:cNvPr id="31748" name="Rectangle 4"/>
          <p:cNvSpPr>
            <a:spLocks noGrp="1" noChangeArrowheads="1"/>
          </p:cNvSpPr>
          <p:nvPr>
            <p:ph type="title"/>
          </p:nvPr>
        </p:nvSpPr>
        <p:spPr/>
        <p:txBody>
          <a:bodyPr/>
          <a:lstStyle/>
          <a:p>
            <a:pPr eaLnBrk="1" hangingPunct="1"/>
            <a:r>
              <a:rPr lang="en-US" sz="3200" smtClean="0"/>
              <a:t>Business Uses of the Internet</a:t>
            </a:r>
            <a:br>
              <a:rPr lang="en-US" sz="3200" smtClean="0"/>
            </a:br>
            <a:r>
              <a:rPr lang="en-US" sz="3200" smtClean="0">
                <a:solidFill>
                  <a:schemeClr val="accent2"/>
                </a:solidFill>
              </a:rPr>
              <a:t>Communicating (1 of 4)</a:t>
            </a:r>
          </a:p>
        </p:txBody>
      </p:sp>
      <p:sp>
        <p:nvSpPr>
          <p:cNvPr id="31749" name="Rectangle 5"/>
          <p:cNvSpPr>
            <a:spLocks noGrp="1" noChangeArrowheads="1"/>
          </p:cNvSpPr>
          <p:nvPr>
            <p:ph type="body" idx="1"/>
          </p:nvPr>
        </p:nvSpPr>
        <p:spPr>
          <a:xfrm>
            <a:off x="685800" y="1981200"/>
            <a:ext cx="7924800" cy="4114800"/>
          </a:xfrm>
        </p:spPr>
        <p:txBody>
          <a:bodyPr/>
          <a:lstStyle/>
          <a:p>
            <a:pPr eaLnBrk="1" hangingPunct="1">
              <a:lnSpc>
                <a:spcPct val="90000"/>
              </a:lnSpc>
            </a:pPr>
            <a:r>
              <a:rPr lang="en-US" dirty="0" smtClean="0"/>
              <a:t>Internet is a very efficient and effective communications tool for both individuals and businesses. </a:t>
            </a:r>
          </a:p>
          <a:p>
            <a:pPr lvl="1" eaLnBrk="1" hangingPunct="1">
              <a:lnSpc>
                <a:spcPct val="90000"/>
              </a:lnSpc>
            </a:pPr>
            <a:r>
              <a:rPr lang="en-US" dirty="0" smtClean="0"/>
              <a:t>Chat Room</a:t>
            </a:r>
          </a:p>
          <a:p>
            <a:pPr lvl="1" eaLnBrk="1" hangingPunct="1">
              <a:lnSpc>
                <a:spcPct val="90000"/>
              </a:lnSpc>
            </a:pPr>
            <a:r>
              <a:rPr lang="en-US" dirty="0" smtClean="0"/>
              <a:t>Bulletins board</a:t>
            </a:r>
          </a:p>
          <a:p>
            <a:pPr lvl="1" eaLnBrk="1" hangingPunct="1">
              <a:lnSpc>
                <a:spcPct val="90000"/>
              </a:lnSpc>
            </a:pPr>
            <a:r>
              <a:rPr lang="en-US" dirty="0" smtClean="0"/>
              <a:t>Personal Messengers</a:t>
            </a:r>
          </a:p>
          <a:p>
            <a:pPr lvl="1" eaLnBrk="1" hangingPunct="1">
              <a:lnSpc>
                <a:spcPct val="90000"/>
              </a:lnSpc>
            </a:pPr>
            <a:r>
              <a:rPr lang="en-US" dirty="0" smtClean="0"/>
              <a:t>Webcams</a:t>
            </a:r>
          </a:p>
          <a:p>
            <a:pPr lvl="1" eaLnBrk="1" hangingPunct="1">
              <a:lnSpc>
                <a:spcPct val="90000"/>
              </a:lnSpc>
            </a:pPr>
            <a:r>
              <a:rPr lang="en-US" dirty="0" smtClean="0"/>
              <a:t>Online Whiteboards</a:t>
            </a:r>
          </a:p>
          <a:p>
            <a:pPr lvl="1" eaLnBrk="1" hangingPunct="1">
              <a:lnSpc>
                <a:spcPct val="90000"/>
              </a:lnSpc>
            </a:pPr>
            <a:r>
              <a:rPr lang="en-US" dirty="0" smtClean="0"/>
              <a:t>Social Media (Facebook, Instagram, Twitter)</a:t>
            </a:r>
          </a:p>
        </p:txBody>
      </p:sp>
    </p:spTree>
  </p:cSld>
  <p:clrMapOvr>
    <a:masterClrMapping/>
  </p:clrMapOvr>
  <p:transition spd="slow">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0082EE6C-74F4-4504-9A0E-194DA68AF4C4}" type="slidenum">
              <a:rPr lang="en-US"/>
              <a:pPr>
                <a:defRPr/>
              </a:pPr>
              <a:t>3</a:t>
            </a:fld>
            <a:endParaRPr lang="en-US"/>
          </a:p>
        </p:txBody>
      </p:sp>
      <p:sp>
        <p:nvSpPr>
          <p:cNvPr id="5124" name="Rectangle 2"/>
          <p:cNvSpPr>
            <a:spLocks noGrp="1" noChangeArrowheads="1"/>
          </p:cNvSpPr>
          <p:nvPr>
            <p:ph type="title"/>
          </p:nvPr>
        </p:nvSpPr>
        <p:spPr/>
        <p:txBody>
          <a:bodyPr/>
          <a:lstStyle/>
          <a:p>
            <a:pPr eaLnBrk="1" hangingPunct="1"/>
            <a:r>
              <a:rPr lang="en-US" smtClean="0"/>
              <a:t>Newsline - Page 208 Think/Pair/Share</a:t>
            </a:r>
          </a:p>
        </p:txBody>
      </p:sp>
      <p:sp>
        <p:nvSpPr>
          <p:cNvPr id="5125" name="Rectangle 3"/>
          <p:cNvSpPr>
            <a:spLocks noGrp="1" noChangeArrowheads="1"/>
          </p:cNvSpPr>
          <p:nvPr>
            <p:ph type="body" idx="1"/>
          </p:nvPr>
        </p:nvSpPr>
        <p:spPr>
          <a:xfrm>
            <a:off x="609600" y="1981200"/>
            <a:ext cx="8458200" cy="4114800"/>
          </a:xfrm>
        </p:spPr>
        <p:txBody>
          <a:bodyPr/>
          <a:lstStyle/>
          <a:p>
            <a:pPr eaLnBrk="1" hangingPunct="1"/>
            <a:r>
              <a:rPr lang="en-US" sz="4000" b="1" smtClean="0"/>
              <a:t>Consumers Say No to Pets.com</a:t>
            </a:r>
          </a:p>
          <a:p>
            <a:pPr eaLnBrk="1" hangingPunct="1"/>
            <a:endParaRPr lang="en-US" sz="2400" smtClean="0"/>
          </a:p>
          <a:p>
            <a:pPr eaLnBrk="1" hangingPunct="1"/>
            <a:r>
              <a:rPr lang="en-US" sz="3600" smtClean="0"/>
              <a:t>Read it individually</a:t>
            </a:r>
          </a:p>
          <a:p>
            <a:pPr eaLnBrk="1" hangingPunct="1"/>
            <a:r>
              <a:rPr lang="en-US" sz="3600" smtClean="0"/>
              <a:t>Think critically #1 &amp; #2 individually </a:t>
            </a:r>
          </a:p>
          <a:p>
            <a:pPr eaLnBrk="1" hangingPunct="1"/>
            <a:r>
              <a:rPr lang="en-US" sz="3600" smtClean="0"/>
              <a:t>Pair with two row members &amp; discuss</a:t>
            </a:r>
          </a:p>
          <a:p>
            <a:pPr eaLnBrk="1" hangingPunct="1"/>
            <a:r>
              <a:rPr lang="en-US" sz="3600" smtClean="0"/>
              <a:t>Share with the entire class</a:t>
            </a:r>
          </a:p>
        </p:txBody>
      </p:sp>
    </p:spTree>
  </p:cSld>
  <p:clrMapOvr>
    <a:masterClrMapping/>
  </p:clrMapOvr>
  <p:transition spd="slow">
    <p:wipe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ec.l.thumbs.canstockphoto.com/canstock2210452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53200" y="1676400"/>
            <a:ext cx="2266950" cy="2266950"/>
          </a:xfrm>
          <a:prstGeom prst="rect">
            <a:avLst/>
          </a:prstGeom>
          <a:noFill/>
          <a:extLst>
            <a:ext uri="{909E8E84-426E-40DD-AFC4-6F175D3DCCD1}">
              <a14:hiddenFill xmlns:a14="http://schemas.microsoft.com/office/drawing/2010/main">
                <a:solidFill>
                  <a:srgbClr val="FFFFFF"/>
                </a:solidFill>
              </a14:hiddenFill>
            </a:ext>
          </a:extLst>
        </p:spPr>
      </p:pic>
      <p:sp>
        <p:nvSpPr>
          <p:cNvPr id="32770"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FD170C7E-7C91-472F-B416-D9D7FA0EE291}" type="slidenum">
              <a:rPr lang="en-US"/>
              <a:pPr>
                <a:defRPr/>
              </a:pPr>
              <a:t>30</a:t>
            </a:fld>
            <a:endParaRPr lang="en-US"/>
          </a:p>
        </p:txBody>
      </p:sp>
      <p:sp>
        <p:nvSpPr>
          <p:cNvPr id="32772" name="Rectangle 2"/>
          <p:cNvSpPr>
            <a:spLocks noGrp="1" noChangeArrowheads="1"/>
          </p:cNvSpPr>
          <p:nvPr>
            <p:ph type="title"/>
          </p:nvPr>
        </p:nvSpPr>
        <p:spPr/>
        <p:txBody>
          <a:bodyPr/>
          <a:lstStyle/>
          <a:p>
            <a:pPr eaLnBrk="1" hangingPunct="1"/>
            <a:r>
              <a:rPr lang="en-US" sz="3200" smtClean="0"/>
              <a:t>Business Uses of the Internet</a:t>
            </a:r>
            <a:br>
              <a:rPr lang="en-US" sz="3200" smtClean="0"/>
            </a:br>
            <a:r>
              <a:rPr lang="en-US" sz="3200" smtClean="0">
                <a:solidFill>
                  <a:schemeClr val="accent2"/>
                </a:solidFill>
              </a:rPr>
              <a:t>Communicating (2 of 4)</a:t>
            </a:r>
          </a:p>
        </p:txBody>
      </p:sp>
      <p:sp>
        <p:nvSpPr>
          <p:cNvPr id="32773" name="Rectangle 3"/>
          <p:cNvSpPr>
            <a:spLocks noGrp="1" noChangeArrowheads="1"/>
          </p:cNvSpPr>
          <p:nvPr>
            <p:ph type="body" idx="1"/>
          </p:nvPr>
        </p:nvSpPr>
        <p:spPr>
          <a:xfrm>
            <a:off x="685800" y="1981200"/>
            <a:ext cx="8153400" cy="4114800"/>
          </a:xfrm>
        </p:spPr>
        <p:txBody>
          <a:bodyPr/>
          <a:lstStyle/>
          <a:p>
            <a:pPr eaLnBrk="1" hangingPunct="1"/>
            <a:r>
              <a:rPr lang="en-US" sz="3600" dirty="0" smtClean="0"/>
              <a:t>Quick and Inexpensive</a:t>
            </a:r>
          </a:p>
          <a:p>
            <a:pPr lvl="1" eaLnBrk="1" hangingPunct="1"/>
            <a:r>
              <a:rPr lang="en-US" sz="3200" dirty="0" smtClean="0"/>
              <a:t>Newsletters</a:t>
            </a:r>
          </a:p>
          <a:p>
            <a:pPr lvl="1" eaLnBrk="1" hangingPunct="1"/>
            <a:r>
              <a:rPr lang="en-US" sz="3200" dirty="0" smtClean="0"/>
              <a:t>Reports</a:t>
            </a:r>
          </a:p>
          <a:p>
            <a:pPr lvl="1" eaLnBrk="1" hangingPunct="1"/>
            <a:r>
              <a:rPr lang="en-US" sz="3200" dirty="0" smtClean="0"/>
              <a:t>Other important information for employees and investors</a:t>
            </a:r>
          </a:p>
        </p:txBody>
      </p:sp>
    </p:spTree>
  </p:cSld>
  <p:clrMapOvr>
    <a:masterClrMapping/>
  </p:clrMapOvr>
  <p:transition spd="slow">
    <p:wipe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0AD78FE8-59E0-44DD-830E-FA16EBCB0D05}" type="slidenum">
              <a:rPr lang="en-US"/>
              <a:pPr>
                <a:defRPr/>
              </a:pPr>
              <a:t>31</a:t>
            </a:fld>
            <a:endParaRPr lang="en-US"/>
          </a:p>
        </p:txBody>
      </p:sp>
      <p:sp>
        <p:nvSpPr>
          <p:cNvPr id="33796" name="Rectangle 2"/>
          <p:cNvSpPr>
            <a:spLocks noGrp="1" noChangeArrowheads="1"/>
          </p:cNvSpPr>
          <p:nvPr>
            <p:ph type="title"/>
          </p:nvPr>
        </p:nvSpPr>
        <p:spPr>
          <a:xfrm>
            <a:off x="685800" y="609600"/>
            <a:ext cx="6400800" cy="1143000"/>
          </a:xfrm>
        </p:spPr>
        <p:txBody>
          <a:bodyPr/>
          <a:lstStyle/>
          <a:p>
            <a:pPr eaLnBrk="1" hangingPunct="1"/>
            <a:r>
              <a:rPr lang="en-US" sz="3200" dirty="0" smtClean="0"/>
              <a:t>Business Uses of the Internet</a:t>
            </a:r>
            <a:br>
              <a:rPr lang="en-US" sz="3200" dirty="0" smtClean="0"/>
            </a:br>
            <a:r>
              <a:rPr lang="en-US" sz="3200" dirty="0" smtClean="0">
                <a:solidFill>
                  <a:schemeClr val="accent2"/>
                </a:solidFill>
              </a:rPr>
              <a:t>Communicating (3 of 4)</a:t>
            </a:r>
          </a:p>
        </p:txBody>
      </p:sp>
      <p:sp>
        <p:nvSpPr>
          <p:cNvPr id="33797" name="Rectangle 3"/>
          <p:cNvSpPr>
            <a:spLocks noGrp="1" noChangeArrowheads="1"/>
          </p:cNvSpPr>
          <p:nvPr>
            <p:ph type="body" idx="1"/>
          </p:nvPr>
        </p:nvSpPr>
        <p:spPr>
          <a:xfrm>
            <a:off x="685800" y="1981200"/>
            <a:ext cx="8153400" cy="4114800"/>
          </a:xfrm>
        </p:spPr>
        <p:txBody>
          <a:bodyPr/>
          <a:lstStyle/>
          <a:p>
            <a:pPr eaLnBrk="1" hangingPunct="1"/>
            <a:r>
              <a:rPr lang="en-US" dirty="0" smtClean="0"/>
              <a:t>Provide detailed information</a:t>
            </a:r>
          </a:p>
          <a:p>
            <a:pPr lvl="1" eaLnBrk="1" hangingPunct="1"/>
            <a:r>
              <a:rPr lang="en-US" dirty="0" smtClean="0"/>
              <a:t>Post hours of operations</a:t>
            </a:r>
          </a:p>
          <a:p>
            <a:pPr lvl="1" eaLnBrk="1" hangingPunct="1"/>
            <a:r>
              <a:rPr lang="en-US" dirty="0" smtClean="0"/>
              <a:t>Provide contact information</a:t>
            </a:r>
          </a:p>
          <a:p>
            <a:pPr lvl="1" eaLnBrk="1" hangingPunct="1"/>
            <a:r>
              <a:rPr lang="en-US" dirty="0" smtClean="0"/>
              <a:t>Provide directions and maps to </a:t>
            </a:r>
            <a:r>
              <a:rPr lang="en-US" dirty="0"/>
              <a:t>locations</a:t>
            </a:r>
            <a:br>
              <a:rPr lang="en-US" dirty="0"/>
            </a:br>
            <a:r>
              <a:rPr lang="en-US" dirty="0" smtClean="0"/>
              <a:t> </a:t>
            </a:r>
          </a:p>
          <a:p>
            <a:pPr lvl="1" eaLnBrk="1" hangingPunct="1"/>
            <a:endParaRPr lang="en-US" dirty="0" smtClean="0"/>
          </a:p>
        </p:txBody>
      </p:sp>
      <p:pic>
        <p:nvPicPr>
          <p:cNvPr id="3074" name="Picture 2" descr="http://clipart-finder.com/data/preview/93-business_hours_sign_red.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62800" y="762000"/>
            <a:ext cx="1870364" cy="2476500"/>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286000" y="4419600"/>
            <a:ext cx="4619625" cy="162590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spd="slow">
    <p:wipe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Footer Placeholder 3"/>
          <p:cNvSpPr>
            <a:spLocks noGrp="1"/>
          </p:cNvSpPr>
          <p:nvPr>
            <p:ph type="ftr" sz="quarter" idx="10"/>
          </p:nvPr>
        </p:nvSpPr>
        <p:spPr>
          <a:noFill/>
        </p:spPr>
        <p:txBody>
          <a:bodyPr/>
          <a:lstStyle/>
          <a:p>
            <a:r>
              <a:rPr lang="en-US" dirty="0" smtClean="0"/>
              <a:t>Chapter 8</a:t>
            </a:r>
          </a:p>
        </p:txBody>
      </p:sp>
      <p:sp>
        <p:nvSpPr>
          <p:cNvPr id="5" name="Slide Number Placeholder 4"/>
          <p:cNvSpPr>
            <a:spLocks noGrp="1"/>
          </p:cNvSpPr>
          <p:nvPr>
            <p:ph type="sldNum" sz="quarter" idx="11"/>
          </p:nvPr>
        </p:nvSpPr>
        <p:spPr/>
        <p:txBody>
          <a:bodyPr/>
          <a:lstStyle/>
          <a:p>
            <a:pPr>
              <a:defRPr/>
            </a:pPr>
            <a:fld id="{D21115AA-4F4A-4EAE-813E-AB6F7429BB57}" type="slidenum">
              <a:rPr lang="en-US"/>
              <a:pPr>
                <a:defRPr/>
              </a:pPr>
              <a:t>32</a:t>
            </a:fld>
            <a:endParaRPr lang="en-US"/>
          </a:p>
        </p:txBody>
      </p:sp>
      <p:sp>
        <p:nvSpPr>
          <p:cNvPr id="34820" name="Rectangle 2"/>
          <p:cNvSpPr>
            <a:spLocks noGrp="1" noChangeArrowheads="1"/>
          </p:cNvSpPr>
          <p:nvPr>
            <p:ph type="title"/>
          </p:nvPr>
        </p:nvSpPr>
        <p:spPr/>
        <p:txBody>
          <a:bodyPr/>
          <a:lstStyle/>
          <a:p>
            <a:pPr eaLnBrk="1" hangingPunct="1"/>
            <a:r>
              <a:rPr lang="en-US" sz="3200" smtClean="0"/>
              <a:t>Business Uses of the Internet</a:t>
            </a:r>
            <a:br>
              <a:rPr lang="en-US" sz="3200" smtClean="0"/>
            </a:br>
            <a:r>
              <a:rPr lang="en-US" sz="3200" smtClean="0">
                <a:solidFill>
                  <a:schemeClr val="accent2"/>
                </a:solidFill>
              </a:rPr>
              <a:t>Communicating (4 of 4)</a:t>
            </a:r>
          </a:p>
        </p:txBody>
      </p:sp>
      <p:sp>
        <p:nvSpPr>
          <p:cNvPr id="34821" name="Rectangle 3"/>
          <p:cNvSpPr>
            <a:spLocks noGrp="1" noChangeArrowheads="1"/>
          </p:cNvSpPr>
          <p:nvPr>
            <p:ph type="body" idx="1"/>
          </p:nvPr>
        </p:nvSpPr>
        <p:spPr>
          <a:xfrm>
            <a:off x="685800" y="1905000"/>
            <a:ext cx="8305800" cy="4343400"/>
          </a:xfrm>
        </p:spPr>
        <p:txBody>
          <a:bodyPr/>
          <a:lstStyle/>
          <a:p>
            <a:pPr eaLnBrk="1" hangingPunct="1">
              <a:lnSpc>
                <a:spcPct val="90000"/>
              </a:lnSpc>
            </a:pPr>
            <a:r>
              <a:rPr lang="en-US" sz="3600" dirty="0" smtClean="0"/>
              <a:t>Common for business communication</a:t>
            </a:r>
          </a:p>
          <a:p>
            <a:pPr lvl="1" eaLnBrk="1" hangingPunct="1">
              <a:lnSpc>
                <a:spcPct val="90000"/>
              </a:lnSpc>
            </a:pPr>
            <a:r>
              <a:rPr lang="en-US" dirty="0" smtClean="0"/>
              <a:t>Place orders			   Provide product info</a:t>
            </a:r>
          </a:p>
          <a:p>
            <a:pPr lvl="1" eaLnBrk="1" hangingPunct="1">
              <a:lnSpc>
                <a:spcPct val="90000"/>
              </a:lnSpc>
            </a:pPr>
            <a:r>
              <a:rPr lang="en-US" dirty="0" smtClean="0"/>
              <a:t>Share data			   Send emails</a:t>
            </a:r>
          </a:p>
          <a:p>
            <a:pPr lvl="1" eaLnBrk="1" hangingPunct="1">
              <a:lnSpc>
                <a:spcPct val="90000"/>
              </a:lnSpc>
            </a:pPr>
            <a:r>
              <a:rPr lang="en-US" dirty="0" smtClean="0"/>
              <a:t>Exchange documents	   Offer trainings</a:t>
            </a:r>
          </a:p>
          <a:p>
            <a:pPr lvl="1" eaLnBrk="1" hangingPunct="1">
              <a:lnSpc>
                <a:spcPct val="90000"/>
              </a:lnSpc>
            </a:pPr>
            <a:r>
              <a:rPr lang="en-US" dirty="0" smtClean="0"/>
              <a:t>Update online records	</a:t>
            </a:r>
          </a:p>
          <a:p>
            <a:pPr marL="344488" lvl="1" indent="0" eaLnBrk="1" hangingPunct="1">
              <a:lnSpc>
                <a:spcPct val="90000"/>
              </a:lnSpc>
              <a:buNone/>
            </a:pPr>
            <a:endParaRPr lang="en-US" dirty="0" smtClean="0"/>
          </a:p>
          <a:p>
            <a:pPr lvl="1" eaLnBrk="1" hangingPunct="1">
              <a:lnSpc>
                <a:spcPct val="90000"/>
              </a:lnSpc>
            </a:pPr>
            <a:r>
              <a:rPr lang="en-US" sz="3100" dirty="0"/>
              <a:t>If you do not post your info online you </a:t>
            </a:r>
            <a:br>
              <a:rPr lang="en-US" sz="3100" dirty="0"/>
            </a:br>
            <a:r>
              <a:rPr lang="en-US" sz="3100" dirty="0"/>
              <a:t>are missing many prospective customers</a:t>
            </a:r>
            <a:r>
              <a:rPr lang="en-US" sz="3100" dirty="0" smtClean="0"/>
              <a:t>.</a:t>
            </a:r>
            <a:endParaRPr lang="en-US" sz="3100" dirty="0"/>
          </a:p>
        </p:txBody>
      </p:sp>
      <p:sp>
        <p:nvSpPr>
          <p:cNvPr id="2" name="Oval 1"/>
          <p:cNvSpPr/>
          <p:nvPr/>
        </p:nvSpPr>
        <p:spPr>
          <a:xfrm>
            <a:off x="5257800" y="2590800"/>
            <a:ext cx="228600" cy="228600"/>
          </a:xfrm>
          <a:prstGeom prst="ellipse">
            <a:avLst/>
          </a:prstGeom>
          <a:solidFill>
            <a:srgbClr val="00B0F0"/>
          </a:solidFill>
          <a:ln>
            <a:noFill/>
          </a:ln>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5267620" y="3048000"/>
            <a:ext cx="228600" cy="228600"/>
          </a:xfrm>
          <a:prstGeom prst="ellipse">
            <a:avLst/>
          </a:prstGeom>
          <a:solidFill>
            <a:srgbClr val="00B0F0"/>
          </a:solidFill>
          <a:ln>
            <a:noFill/>
          </a:ln>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5267620" y="3505200"/>
            <a:ext cx="228600" cy="228600"/>
          </a:xfrm>
          <a:prstGeom prst="ellipse">
            <a:avLst/>
          </a:prstGeom>
          <a:solidFill>
            <a:srgbClr val="00B0F0"/>
          </a:solidFill>
          <a:ln>
            <a:noFill/>
          </a:ln>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wipe dir="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D9313345-B137-4AC6-BCA7-EE0248119EF9}" type="slidenum">
              <a:rPr lang="en-US"/>
              <a:pPr>
                <a:defRPr/>
              </a:pPr>
              <a:t>33</a:t>
            </a:fld>
            <a:endParaRPr lang="en-US"/>
          </a:p>
        </p:txBody>
      </p:sp>
      <p:sp>
        <p:nvSpPr>
          <p:cNvPr id="35844" name="Rectangle 2"/>
          <p:cNvSpPr>
            <a:spLocks noGrp="1" noChangeArrowheads="1"/>
          </p:cNvSpPr>
          <p:nvPr>
            <p:ph type="title"/>
          </p:nvPr>
        </p:nvSpPr>
        <p:spPr/>
        <p:txBody>
          <a:bodyPr/>
          <a:lstStyle/>
          <a:p>
            <a:pPr eaLnBrk="1" hangingPunct="1"/>
            <a:r>
              <a:rPr lang="en-US" sz="3200" smtClean="0"/>
              <a:t>Business Uses of the Internet</a:t>
            </a:r>
            <a:br>
              <a:rPr lang="en-US" sz="3200" smtClean="0"/>
            </a:br>
            <a:r>
              <a:rPr lang="en-US" sz="3200" smtClean="0">
                <a:solidFill>
                  <a:schemeClr val="accent2"/>
                </a:solidFill>
              </a:rPr>
              <a:t>Gathering Information (1 of 3)</a:t>
            </a:r>
          </a:p>
        </p:txBody>
      </p:sp>
      <p:sp>
        <p:nvSpPr>
          <p:cNvPr id="35845" name="Rectangle 3"/>
          <p:cNvSpPr>
            <a:spLocks noGrp="1" noChangeArrowheads="1"/>
          </p:cNvSpPr>
          <p:nvPr>
            <p:ph type="body" idx="1"/>
          </p:nvPr>
        </p:nvSpPr>
        <p:spPr>
          <a:xfrm>
            <a:off x="609600" y="1981200"/>
            <a:ext cx="8382000" cy="4114800"/>
          </a:xfrm>
        </p:spPr>
        <p:txBody>
          <a:bodyPr/>
          <a:lstStyle/>
          <a:p>
            <a:pPr eaLnBrk="1" hangingPunct="1"/>
            <a:r>
              <a:rPr lang="en-US" sz="3100" dirty="0" smtClean="0"/>
              <a:t>Much information is </a:t>
            </a:r>
            <a:r>
              <a:rPr lang="en-US" sz="3100" b="1" dirty="0" smtClean="0">
                <a:solidFill>
                  <a:srgbClr val="00B0F0"/>
                </a:solidFill>
              </a:rPr>
              <a:t>FREE</a:t>
            </a:r>
          </a:p>
          <a:p>
            <a:pPr eaLnBrk="1" hangingPunct="1"/>
            <a:r>
              <a:rPr lang="en-US" sz="3100" dirty="0" smtClean="0"/>
              <a:t>Provided by government agencies, colleges, libraries, &amp; even private businesses</a:t>
            </a:r>
          </a:p>
          <a:p>
            <a:pPr eaLnBrk="1" hangingPunct="1"/>
            <a:endParaRPr lang="en-US" sz="3100" dirty="0" smtClean="0"/>
          </a:p>
          <a:p>
            <a:pPr eaLnBrk="1" hangingPunct="1"/>
            <a:r>
              <a:rPr lang="en-US" sz="3100" dirty="0" smtClean="0"/>
              <a:t>Other information can be purchased</a:t>
            </a:r>
          </a:p>
          <a:p>
            <a:pPr eaLnBrk="1" hangingPunct="1"/>
            <a:r>
              <a:rPr lang="en-US" sz="3100" dirty="0" smtClean="0"/>
              <a:t>Research companies, professional &amp; trade associations &amp; businesses publish info</a:t>
            </a:r>
          </a:p>
        </p:txBody>
      </p:sp>
    </p:spTree>
  </p:cSld>
  <p:clrMapOvr>
    <a:masterClrMapping/>
  </p:clrMapOvr>
  <p:transition spd="slow">
    <p:wipe dir="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5D27A6A9-2679-4E86-ADBE-C5C7EFA7F1F0}" type="slidenum">
              <a:rPr lang="en-US"/>
              <a:pPr>
                <a:defRPr/>
              </a:pPr>
              <a:t>34</a:t>
            </a:fld>
            <a:endParaRPr lang="en-US"/>
          </a:p>
        </p:txBody>
      </p:sp>
      <p:sp>
        <p:nvSpPr>
          <p:cNvPr id="36868" name="Rectangle 2"/>
          <p:cNvSpPr>
            <a:spLocks noGrp="1" noChangeArrowheads="1"/>
          </p:cNvSpPr>
          <p:nvPr>
            <p:ph type="title"/>
          </p:nvPr>
        </p:nvSpPr>
        <p:spPr/>
        <p:txBody>
          <a:bodyPr/>
          <a:lstStyle/>
          <a:p>
            <a:pPr eaLnBrk="1" hangingPunct="1"/>
            <a:r>
              <a:rPr lang="en-US" sz="3200" smtClean="0"/>
              <a:t>Business Uses of the Internet</a:t>
            </a:r>
            <a:br>
              <a:rPr lang="en-US" sz="3200" smtClean="0"/>
            </a:br>
            <a:r>
              <a:rPr lang="en-US" sz="3200" smtClean="0">
                <a:solidFill>
                  <a:schemeClr val="accent2"/>
                </a:solidFill>
              </a:rPr>
              <a:t>Gathering Information (2 of 3)</a:t>
            </a:r>
          </a:p>
        </p:txBody>
      </p:sp>
      <p:sp>
        <p:nvSpPr>
          <p:cNvPr id="36869" name="Rectangle 3"/>
          <p:cNvSpPr>
            <a:spLocks noGrp="1" noChangeArrowheads="1"/>
          </p:cNvSpPr>
          <p:nvPr>
            <p:ph type="body" idx="1"/>
          </p:nvPr>
        </p:nvSpPr>
        <p:spPr>
          <a:xfrm>
            <a:off x="609600" y="1981200"/>
            <a:ext cx="8382000" cy="4114800"/>
          </a:xfrm>
        </p:spPr>
        <p:txBody>
          <a:bodyPr/>
          <a:lstStyle/>
          <a:p>
            <a:pPr eaLnBrk="1" hangingPunct="1"/>
            <a:r>
              <a:rPr lang="en-US" sz="3100" smtClean="0"/>
              <a:t>Improved capacity to gather consumer info</a:t>
            </a:r>
            <a:br>
              <a:rPr lang="en-US" sz="3100" smtClean="0"/>
            </a:br>
            <a:endParaRPr lang="en-US" sz="1400" smtClean="0"/>
          </a:p>
          <a:p>
            <a:pPr lvl="1" eaLnBrk="1" hangingPunct="1"/>
            <a:r>
              <a:rPr lang="en-US" sz="2700" smtClean="0"/>
              <a:t>Customers encouraged to complete product registrations &amp; warranty cards on their purchase</a:t>
            </a:r>
          </a:p>
          <a:p>
            <a:pPr lvl="1" eaLnBrk="1" hangingPunct="1"/>
            <a:r>
              <a:rPr lang="en-US" sz="2700" smtClean="0"/>
              <a:t>Allows company to collect info about consumer including an email address</a:t>
            </a:r>
          </a:p>
          <a:p>
            <a:pPr lvl="1" eaLnBrk="1" hangingPunct="1"/>
            <a:r>
              <a:rPr lang="en-US" sz="2700" smtClean="0"/>
              <a:t>Valuable information for future communication and promotional activities</a:t>
            </a:r>
          </a:p>
        </p:txBody>
      </p:sp>
    </p:spTree>
  </p:cSld>
  <p:clrMapOvr>
    <a:masterClrMapping/>
  </p:clrMapOvr>
  <p:transition spd="slow">
    <p:wipe dir="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AEEDEE6E-BD28-48CB-A7F0-5753DD7E704F}" type="slidenum">
              <a:rPr lang="en-US"/>
              <a:pPr>
                <a:defRPr/>
              </a:pPr>
              <a:t>35</a:t>
            </a:fld>
            <a:endParaRPr lang="en-US"/>
          </a:p>
        </p:txBody>
      </p:sp>
      <p:sp>
        <p:nvSpPr>
          <p:cNvPr id="37892" name="Rectangle 2"/>
          <p:cNvSpPr>
            <a:spLocks noGrp="1" noChangeArrowheads="1"/>
          </p:cNvSpPr>
          <p:nvPr>
            <p:ph type="title"/>
          </p:nvPr>
        </p:nvSpPr>
        <p:spPr/>
        <p:txBody>
          <a:bodyPr/>
          <a:lstStyle/>
          <a:p>
            <a:pPr eaLnBrk="1" hangingPunct="1"/>
            <a:r>
              <a:rPr lang="en-US" sz="3200" smtClean="0"/>
              <a:t>Business Uses of the Internet</a:t>
            </a:r>
            <a:br>
              <a:rPr lang="en-US" sz="3200" smtClean="0"/>
            </a:br>
            <a:r>
              <a:rPr lang="en-US" sz="3200" smtClean="0">
                <a:solidFill>
                  <a:schemeClr val="accent2"/>
                </a:solidFill>
              </a:rPr>
              <a:t>Gathering Information (3 of 3)</a:t>
            </a:r>
          </a:p>
        </p:txBody>
      </p:sp>
      <p:sp>
        <p:nvSpPr>
          <p:cNvPr id="37893" name="Rectangle 3"/>
          <p:cNvSpPr>
            <a:spLocks noGrp="1" noChangeArrowheads="1"/>
          </p:cNvSpPr>
          <p:nvPr>
            <p:ph type="body" idx="1"/>
          </p:nvPr>
        </p:nvSpPr>
        <p:spPr>
          <a:xfrm>
            <a:off x="609600" y="1981200"/>
            <a:ext cx="8382000" cy="4114800"/>
          </a:xfrm>
        </p:spPr>
        <p:txBody>
          <a:bodyPr/>
          <a:lstStyle/>
          <a:p>
            <a:pPr eaLnBrk="1" hangingPunct="1"/>
            <a:r>
              <a:rPr lang="en-US" sz="3100" smtClean="0"/>
              <a:t>Websites now include:</a:t>
            </a:r>
          </a:p>
          <a:p>
            <a:pPr lvl="1" eaLnBrk="1" hangingPunct="1"/>
            <a:r>
              <a:rPr lang="en-US" sz="2700" smtClean="0"/>
              <a:t>Requests for further information</a:t>
            </a:r>
          </a:p>
          <a:p>
            <a:pPr lvl="1" eaLnBrk="1" hangingPunct="1"/>
            <a:r>
              <a:rPr lang="en-US" sz="2700" smtClean="0"/>
              <a:t>Requests to be added to mailing lists</a:t>
            </a:r>
          </a:p>
          <a:p>
            <a:pPr lvl="1" eaLnBrk="1" hangingPunct="1">
              <a:buFont typeface="Wingdings" pitchFamily="2" charset="2"/>
              <a:buNone/>
            </a:pPr>
            <a:r>
              <a:rPr lang="en-US" sz="2700" smtClean="0"/>
              <a:t> </a:t>
            </a:r>
          </a:p>
          <a:p>
            <a:pPr eaLnBrk="1" hangingPunct="1"/>
            <a:r>
              <a:rPr lang="en-US" sz="3000" smtClean="0"/>
              <a:t>These options provide businesses with a list of prospective customers seeking more info.</a:t>
            </a:r>
          </a:p>
        </p:txBody>
      </p:sp>
    </p:spTree>
  </p:cSld>
  <p:clrMapOvr>
    <a:masterClrMapping/>
  </p:clrMapOvr>
  <p:transition spd="slow">
    <p:wipe dir="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8A42C8D5-9572-440D-B17F-BBAEC0258DB5}" type="slidenum">
              <a:rPr lang="en-US"/>
              <a:pPr>
                <a:defRPr/>
              </a:pPr>
              <a:t>36</a:t>
            </a:fld>
            <a:endParaRPr lang="en-US"/>
          </a:p>
        </p:txBody>
      </p:sp>
      <p:sp>
        <p:nvSpPr>
          <p:cNvPr id="38916" name="Rectangle 2"/>
          <p:cNvSpPr>
            <a:spLocks noGrp="1" noChangeArrowheads="1"/>
          </p:cNvSpPr>
          <p:nvPr>
            <p:ph type="title"/>
          </p:nvPr>
        </p:nvSpPr>
        <p:spPr/>
        <p:txBody>
          <a:bodyPr/>
          <a:lstStyle/>
          <a:p>
            <a:pPr eaLnBrk="1" hangingPunct="1"/>
            <a:r>
              <a:rPr lang="en-US" sz="3200" smtClean="0"/>
              <a:t>Business Uses of the Internet</a:t>
            </a:r>
            <a:br>
              <a:rPr lang="en-US" sz="3200" smtClean="0"/>
            </a:br>
            <a:r>
              <a:rPr lang="en-US" sz="3200" smtClean="0">
                <a:solidFill>
                  <a:schemeClr val="accent2"/>
                </a:solidFill>
              </a:rPr>
              <a:t>Improving Operations (1 of 2)</a:t>
            </a:r>
          </a:p>
        </p:txBody>
      </p:sp>
      <p:sp>
        <p:nvSpPr>
          <p:cNvPr id="38917" name="Rectangle 3"/>
          <p:cNvSpPr>
            <a:spLocks noGrp="1" noChangeArrowheads="1"/>
          </p:cNvSpPr>
          <p:nvPr>
            <p:ph type="body" idx="1"/>
          </p:nvPr>
        </p:nvSpPr>
        <p:spPr>
          <a:xfrm>
            <a:off x="609600" y="1981200"/>
            <a:ext cx="8305800" cy="4114800"/>
          </a:xfrm>
        </p:spPr>
        <p:txBody>
          <a:bodyPr/>
          <a:lstStyle/>
          <a:p>
            <a:pPr eaLnBrk="1" hangingPunct="1"/>
            <a:r>
              <a:rPr lang="en-US" smtClean="0"/>
              <a:t>Internet has improved marketing activities and doing business.</a:t>
            </a:r>
          </a:p>
          <a:p>
            <a:pPr lvl="1" eaLnBrk="1" hangingPunct="1"/>
            <a:r>
              <a:rPr lang="en-US" smtClean="0"/>
              <a:t>Salesperson can check availability of products</a:t>
            </a:r>
          </a:p>
          <a:p>
            <a:pPr lvl="1" eaLnBrk="1" hangingPunct="1"/>
            <a:r>
              <a:rPr lang="en-US" smtClean="0"/>
              <a:t>Production manager can access transportation records and see shipment details</a:t>
            </a:r>
          </a:p>
          <a:p>
            <a:pPr lvl="1" eaLnBrk="1" hangingPunct="1"/>
            <a:r>
              <a:rPr lang="en-US" smtClean="0"/>
              <a:t>Engineers in different locations can collaborate on product designs instantaneously. </a:t>
            </a:r>
          </a:p>
        </p:txBody>
      </p:sp>
    </p:spTree>
  </p:cSld>
  <p:clrMapOvr>
    <a:masterClrMapping/>
  </p:clrMapOvr>
  <p:transition spd="slow">
    <p:wipe dir="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1166BB61-8BBB-48FB-B7AC-C6E2C8A4B26B}" type="slidenum">
              <a:rPr lang="en-US"/>
              <a:pPr>
                <a:defRPr/>
              </a:pPr>
              <a:t>37</a:t>
            </a:fld>
            <a:endParaRPr lang="en-US"/>
          </a:p>
        </p:txBody>
      </p:sp>
      <p:sp>
        <p:nvSpPr>
          <p:cNvPr id="39940" name="Rectangle 2"/>
          <p:cNvSpPr>
            <a:spLocks noGrp="1" noChangeArrowheads="1"/>
          </p:cNvSpPr>
          <p:nvPr>
            <p:ph type="title"/>
          </p:nvPr>
        </p:nvSpPr>
        <p:spPr/>
        <p:txBody>
          <a:bodyPr/>
          <a:lstStyle/>
          <a:p>
            <a:pPr eaLnBrk="1" hangingPunct="1"/>
            <a:r>
              <a:rPr lang="en-US" sz="3200" smtClean="0"/>
              <a:t>Business Uses of the Internet</a:t>
            </a:r>
            <a:br>
              <a:rPr lang="en-US" sz="3200" smtClean="0"/>
            </a:br>
            <a:r>
              <a:rPr lang="en-US" sz="3200" smtClean="0">
                <a:solidFill>
                  <a:schemeClr val="accent2"/>
                </a:solidFill>
              </a:rPr>
              <a:t>Improving Operations (2 of 2)</a:t>
            </a:r>
          </a:p>
        </p:txBody>
      </p:sp>
      <p:sp>
        <p:nvSpPr>
          <p:cNvPr id="39941" name="Rectangle 3"/>
          <p:cNvSpPr>
            <a:spLocks noGrp="1" noChangeArrowheads="1"/>
          </p:cNvSpPr>
          <p:nvPr>
            <p:ph type="body" idx="1"/>
          </p:nvPr>
        </p:nvSpPr>
        <p:spPr>
          <a:xfrm>
            <a:off x="609600" y="1981200"/>
            <a:ext cx="8305800" cy="4114800"/>
          </a:xfrm>
        </p:spPr>
        <p:txBody>
          <a:bodyPr/>
          <a:lstStyle/>
          <a:p>
            <a:pPr eaLnBrk="1" hangingPunct="1"/>
            <a:r>
              <a:rPr lang="en-US" smtClean="0"/>
              <a:t>Businesses can compete nationally and internationally without cost of salespeople</a:t>
            </a:r>
          </a:p>
          <a:p>
            <a:pPr eaLnBrk="1" hangingPunct="1"/>
            <a:r>
              <a:rPr lang="en-US" smtClean="0"/>
              <a:t>Businesses locate other businesses to assist them w/ long distance transactions.</a:t>
            </a:r>
          </a:p>
          <a:p>
            <a:pPr lvl="1" eaLnBrk="1" hangingPunct="1"/>
            <a:r>
              <a:rPr lang="en-US" smtClean="0"/>
              <a:t>Distribution</a:t>
            </a:r>
          </a:p>
          <a:p>
            <a:pPr lvl="1" eaLnBrk="1" hangingPunct="1"/>
            <a:r>
              <a:rPr lang="en-US" smtClean="0"/>
              <a:t>Customer Service</a:t>
            </a:r>
          </a:p>
          <a:p>
            <a:pPr lvl="1" eaLnBrk="1" hangingPunct="1"/>
            <a:r>
              <a:rPr lang="en-US" smtClean="0"/>
              <a:t>Billing &amp; Payment Collection</a:t>
            </a:r>
          </a:p>
        </p:txBody>
      </p:sp>
    </p:spTree>
  </p:cSld>
  <p:clrMapOvr>
    <a:masterClrMapping/>
  </p:clrMapOvr>
  <p:transition spd="slow">
    <p:wipe dir="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Footer Placeholder 3"/>
          <p:cNvSpPr>
            <a:spLocks noGrp="1"/>
          </p:cNvSpPr>
          <p:nvPr>
            <p:ph type="ftr" sz="quarter" idx="10"/>
          </p:nvPr>
        </p:nvSpPr>
        <p:spPr>
          <a:noFill/>
        </p:spPr>
        <p:txBody>
          <a:bodyPr/>
          <a:lstStyle/>
          <a:p>
            <a:r>
              <a:rPr lang="en-US" smtClean="0"/>
              <a:t>Chapter 8</a:t>
            </a:r>
          </a:p>
        </p:txBody>
      </p:sp>
      <p:sp>
        <p:nvSpPr>
          <p:cNvPr id="6" name="Slide Number Placeholder 4"/>
          <p:cNvSpPr>
            <a:spLocks noGrp="1"/>
          </p:cNvSpPr>
          <p:nvPr>
            <p:ph type="sldNum" sz="quarter" idx="11"/>
          </p:nvPr>
        </p:nvSpPr>
        <p:spPr/>
        <p:txBody>
          <a:bodyPr/>
          <a:lstStyle/>
          <a:p>
            <a:pPr>
              <a:defRPr/>
            </a:pPr>
            <a:fld id="{9769865B-7BF1-4979-AF6E-B1B1199E1505}" type="slidenum">
              <a:rPr lang="en-US"/>
              <a:pPr>
                <a:defRPr/>
              </a:pPr>
              <a:t>38</a:t>
            </a:fld>
            <a:endParaRPr lang="en-US"/>
          </a:p>
        </p:txBody>
      </p:sp>
      <p:sp>
        <p:nvSpPr>
          <p:cNvPr id="40964" name="Rectangle 4"/>
          <p:cNvSpPr>
            <a:spLocks noGrp="1" noChangeArrowheads="1"/>
          </p:cNvSpPr>
          <p:nvPr>
            <p:ph type="title"/>
          </p:nvPr>
        </p:nvSpPr>
        <p:spPr/>
        <p:txBody>
          <a:bodyPr/>
          <a:lstStyle/>
          <a:p>
            <a:pPr eaLnBrk="1" hangingPunct="1"/>
            <a:r>
              <a:rPr lang="en-US" smtClean="0"/>
              <a:t>VIRTUAL MARKETING</a:t>
            </a:r>
            <a:br>
              <a:rPr lang="en-US" smtClean="0"/>
            </a:br>
            <a:r>
              <a:rPr lang="en-US" smtClean="0"/>
              <a:t>AND DISTRIBUTION</a:t>
            </a:r>
          </a:p>
        </p:txBody>
      </p:sp>
      <p:sp>
        <p:nvSpPr>
          <p:cNvPr id="40965" name="Rectangle 5"/>
          <p:cNvSpPr>
            <a:spLocks noGrp="1" noChangeArrowheads="1"/>
          </p:cNvSpPr>
          <p:nvPr>
            <p:ph type="body" idx="1"/>
          </p:nvPr>
        </p:nvSpPr>
        <p:spPr/>
        <p:txBody>
          <a:bodyPr/>
          <a:lstStyle/>
          <a:p>
            <a:pPr eaLnBrk="1" hangingPunct="1">
              <a:buFont typeface="Wingdings" pitchFamily="2" charset="2"/>
              <a:buNone/>
            </a:pPr>
            <a:r>
              <a:rPr lang="en-US" sz="2800" b="1" smtClean="0">
                <a:solidFill>
                  <a:schemeClr val="folHlink"/>
                </a:solidFill>
              </a:rPr>
              <a:t>GOALS</a:t>
            </a:r>
            <a:endParaRPr lang="en-US" sz="2800" smtClean="0"/>
          </a:p>
          <a:p>
            <a:pPr eaLnBrk="1" hangingPunct="1"/>
            <a:r>
              <a:rPr lang="en-US" sz="2800" smtClean="0"/>
              <a:t>Differentiate virtual marketing from traditional marketing.</a:t>
            </a:r>
          </a:p>
          <a:p>
            <a:pPr eaLnBrk="1" hangingPunct="1"/>
            <a:r>
              <a:rPr lang="en-US" sz="2800" smtClean="0"/>
              <a:t>Describe distribution methods used in </a:t>
            </a:r>
            <a:br>
              <a:rPr lang="en-US" sz="2800" smtClean="0"/>
            </a:br>
            <a:r>
              <a:rPr lang="en-US" sz="2800" smtClean="0"/>
              <a:t>e-commerce.</a:t>
            </a:r>
          </a:p>
          <a:p>
            <a:pPr eaLnBrk="1" hangingPunct="1"/>
            <a:r>
              <a:rPr lang="en-US" sz="2800" smtClean="0"/>
              <a:t>Identify distribution problems experienced by e-businesses and how they can be resolved.</a:t>
            </a:r>
          </a:p>
        </p:txBody>
      </p:sp>
      <p:sp>
        <p:nvSpPr>
          <p:cNvPr id="40966" name="AutoShape 6"/>
          <p:cNvSpPr>
            <a:spLocks noChangeArrowheads="1"/>
          </p:cNvSpPr>
          <p:nvPr/>
        </p:nvSpPr>
        <p:spPr bwMode="auto">
          <a:xfrm>
            <a:off x="152400" y="152400"/>
            <a:ext cx="1371600" cy="914400"/>
          </a:xfrm>
          <a:prstGeom prst="roundRect">
            <a:avLst>
              <a:gd name="adj" fmla="val 16667"/>
            </a:avLst>
          </a:prstGeom>
          <a:solidFill>
            <a:schemeClr val="accent2"/>
          </a:solidFill>
          <a:ln w="9525">
            <a:noFill/>
            <a:round/>
            <a:headEnd/>
            <a:tailEnd/>
          </a:ln>
        </p:spPr>
        <p:txBody>
          <a:bodyPr anchor="b"/>
          <a:lstStyle/>
          <a:p>
            <a:pPr algn="ctr"/>
            <a:r>
              <a:rPr lang="en-US" sz="4400" b="1">
                <a:solidFill>
                  <a:schemeClr val="bg1"/>
                </a:solidFill>
              </a:rPr>
              <a:t>8-3</a:t>
            </a:r>
          </a:p>
        </p:txBody>
      </p:sp>
    </p:spTree>
  </p:cSld>
  <p:clrMapOvr>
    <a:masterClrMapping/>
  </p:clrMapOvr>
  <p:transition spd="slow">
    <p:wipe dir="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8FEE73BB-0AF0-45A9-8676-50DB3B8781F8}" type="slidenum">
              <a:rPr lang="en-US"/>
              <a:pPr>
                <a:defRPr/>
              </a:pPr>
              <a:t>39</a:t>
            </a:fld>
            <a:endParaRPr lang="en-US"/>
          </a:p>
        </p:txBody>
      </p:sp>
      <p:sp>
        <p:nvSpPr>
          <p:cNvPr id="41988" name="Rectangle 4"/>
          <p:cNvSpPr>
            <a:spLocks noGrp="1" noChangeArrowheads="1"/>
          </p:cNvSpPr>
          <p:nvPr>
            <p:ph type="title"/>
          </p:nvPr>
        </p:nvSpPr>
        <p:spPr/>
        <p:txBody>
          <a:bodyPr/>
          <a:lstStyle/>
          <a:p>
            <a:pPr eaLnBrk="1" hangingPunct="1"/>
            <a:r>
              <a:rPr lang="en-US" smtClean="0"/>
              <a:t>Marketing Via the Internet</a:t>
            </a:r>
          </a:p>
        </p:txBody>
      </p:sp>
      <p:sp>
        <p:nvSpPr>
          <p:cNvPr id="41989" name="Rectangle 5"/>
          <p:cNvSpPr>
            <a:spLocks noGrp="1" noChangeArrowheads="1"/>
          </p:cNvSpPr>
          <p:nvPr>
            <p:ph type="body" idx="1"/>
          </p:nvPr>
        </p:nvSpPr>
        <p:spPr>
          <a:xfrm>
            <a:off x="685800" y="1981200"/>
            <a:ext cx="8305800" cy="4114800"/>
          </a:xfrm>
        </p:spPr>
        <p:txBody>
          <a:bodyPr/>
          <a:lstStyle/>
          <a:p>
            <a:pPr eaLnBrk="1" hangingPunct="1"/>
            <a:r>
              <a:rPr lang="en-US" dirty="0" smtClean="0"/>
              <a:t>E-Commerce usually requires a combination of traditional marketing </a:t>
            </a:r>
            <a:r>
              <a:rPr lang="en-US" b="1" dirty="0" smtClean="0">
                <a:solidFill>
                  <a:srgbClr val="00B0F0"/>
                </a:solidFill>
              </a:rPr>
              <a:t>and</a:t>
            </a:r>
            <a:r>
              <a:rPr lang="en-US" dirty="0" smtClean="0"/>
              <a:t>:</a:t>
            </a:r>
            <a:br>
              <a:rPr lang="en-US" dirty="0" smtClean="0"/>
            </a:br>
            <a:endParaRPr lang="en-US" sz="1800" dirty="0" smtClean="0"/>
          </a:p>
          <a:p>
            <a:pPr eaLnBrk="1" hangingPunct="1"/>
            <a:r>
              <a:rPr lang="en-US" b="1" i="1" u="sng" dirty="0" smtClean="0"/>
              <a:t>Virtual Marketing</a:t>
            </a:r>
            <a:r>
              <a:rPr lang="en-US" dirty="0" smtClean="0"/>
              <a:t>: the completion of marketing activities primarily through the use of computer and Internet technologies </a:t>
            </a:r>
          </a:p>
        </p:txBody>
      </p:sp>
    </p:spTree>
  </p:cSld>
  <p:clrMapOvr>
    <a:masterClrMapping/>
  </p:clrMapOvr>
  <p:transition spd="slow">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Footer Placeholder 3"/>
          <p:cNvSpPr>
            <a:spLocks noGrp="1"/>
          </p:cNvSpPr>
          <p:nvPr>
            <p:ph type="ftr" sz="quarter" idx="10"/>
          </p:nvPr>
        </p:nvSpPr>
        <p:spPr>
          <a:noFill/>
        </p:spPr>
        <p:txBody>
          <a:bodyPr/>
          <a:lstStyle/>
          <a:p>
            <a:r>
              <a:rPr lang="en-US" smtClean="0"/>
              <a:t>Chapter 8</a:t>
            </a:r>
          </a:p>
        </p:txBody>
      </p:sp>
      <p:sp>
        <p:nvSpPr>
          <p:cNvPr id="6" name="Slide Number Placeholder 4"/>
          <p:cNvSpPr>
            <a:spLocks noGrp="1"/>
          </p:cNvSpPr>
          <p:nvPr>
            <p:ph type="sldNum" sz="quarter" idx="11"/>
          </p:nvPr>
        </p:nvSpPr>
        <p:spPr/>
        <p:txBody>
          <a:bodyPr/>
          <a:lstStyle/>
          <a:p>
            <a:pPr>
              <a:defRPr/>
            </a:pPr>
            <a:fld id="{DC65393B-738E-4FBB-A50B-61083B39CB92}" type="slidenum">
              <a:rPr lang="en-US"/>
              <a:pPr>
                <a:defRPr/>
              </a:pPr>
              <a:t>4</a:t>
            </a:fld>
            <a:endParaRPr lang="en-US"/>
          </a:p>
        </p:txBody>
      </p:sp>
      <p:sp>
        <p:nvSpPr>
          <p:cNvPr id="7172" name="Rectangle 2"/>
          <p:cNvSpPr>
            <a:spLocks noGrp="1" noChangeArrowheads="1"/>
          </p:cNvSpPr>
          <p:nvPr>
            <p:ph type="title"/>
          </p:nvPr>
        </p:nvSpPr>
        <p:spPr/>
        <p:txBody>
          <a:bodyPr/>
          <a:lstStyle/>
          <a:p>
            <a:pPr eaLnBrk="1" hangingPunct="1"/>
            <a:r>
              <a:rPr lang="en-US" smtClean="0"/>
              <a:t>WHAT IS E-COMMERCE?</a:t>
            </a:r>
          </a:p>
        </p:txBody>
      </p:sp>
      <p:sp>
        <p:nvSpPr>
          <p:cNvPr id="7173" name="Rectangle 3"/>
          <p:cNvSpPr>
            <a:spLocks noGrp="1" noChangeArrowheads="1"/>
          </p:cNvSpPr>
          <p:nvPr>
            <p:ph type="body" idx="1"/>
          </p:nvPr>
        </p:nvSpPr>
        <p:spPr>
          <a:xfrm>
            <a:off x="685800" y="1981200"/>
            <a:ext cx="8229600" cy="4114800"/>
          </a:xfrm>
        </p:spPr>
        <p:txBody>
          <a:bodyPr/>
          <a:lstStyle/>
          <a:p>
            <a:pPr eaLnBrk="1" hangingPunct="1">
              <a:buFont typeface="Wingdings" pitchFamily="2" charset="2"/>
              <a:buNone/>
            </a:pPr>
            <a:r>
              <a:rPr lang="en-US" b="1" smtClean="0">
                <a:solidFill>
                  <a:schemeClr val="folHlink"/>
                </a:solidFill>
              </a:rPr>
              <a:t>GOALS</a:t>
            </a:r>
          </a:p>
          <a:p>
            <a:pPr eaLnBrk="1" hangingPunct="1">
              <a:buFont typeface="Wingdings" pitchFamily="2" charset="2"/>
              <a:buNone/>
            </a:pPr>
            <a:endParaRPr lang="en-US" sz="1600" smtClean="0"/>
          </a:p>
          <a:p>
            <a:pPr eaLnBrk="1" hangingPunct="1"/>
            <a:r>
              <a:rPr lang="en-US" smtClean="0"/>
              <a:t>Describe the 3 stages of development for e-commerce businesses.</a:t>
            </a:r>
          </a:p>
          <a:p>
            <a:pPr eaLnBrk="1" hangingPunct="1"/>
            <a:endParaRPr lang="en-US" sz="1600" smtClean="0"/>
          </a:p>
          <a:p>
            <a:pPr eaLnBrk="1" hangingPunct="1"/>
            <a:r>
              <a:rPr lang="en-US" smtClean="0"/>
              <a:t>Discuss the importance of the marketing concept to successful e-commerce.</a:t>
            </a:r>
          </a:p>
        </p:txBody>
      </p:sp>
      <p:sp>
        <p:nvSpPr>
          <p:cNvPr id="7174" name="AutoShape 4"/>
          <p:cNvSpPr>
            <a:spLocks noChangeArrowheads="1"/>
          </p:cNvSpPr>
          <p:nvPr/>
        </p:nvSpPr>
        <p:spPr bwMode="auto">
          <a:xfrm>
            <a:off x="152400" y="152400"/>
            <a:ext cx="1371600" cy="914400"/>
          </a:xfrm>
          <a:prstGeom prst="roundRect">
            <a:avLst>
              <a:gd name="adj" fmla="val 16667"/>
            </a:avLst>
          </a:prstGeom>
          <a:solidFill>
            <a:schemeClr val="accent2"/>
          </a:solidFill>
          <a:ln w="9525">
            <a:noFill/>
            <a:round/>
            <a:headEnd/>
            <a:tailEnd/>
          </a:ln>
        </p:spPr>
        <p:txBody>
          <a:bodyPr anchor="b"/>
          <a:lstStyle/>
          <a:p>
            <a:pPr algn="ctr"/>
            <a:r>
              <a:rPr lang="en-US" sz="4400" b="1">
                <a:solidFill>
                  <a:schemeClr val="bg1"/>
                </a:solidFill>
              </a:rPr>
              <a:t>8-1</a:t>
            </a:r>
          </a:p>
        </p:txBody>
      </p:sp>
    </p:spTree>
  </p:cSld>
  <p:clrMapOvr>
    <a:masterClrMapping/>
  </p:clrMapOvr>
  <p:transition spd="slow">
    <p:wipe dir="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rot="507792">
            <a:off x="7299207" y="87797"/>
            <a:ext cx="1693586" cy="2180097"/>
          </a:xfrm>
          <a:prstGeom prst="rect">
            <a:avLst/>
          </a:prstGeom>
          <a:noFill/>
          <a:ln w="9525">
            <a:noFill/>
            <a:miter lim="800000"/>
            <a:headEnd/>
            <a:tailEnd/>
          </a:ln>
        </p:spPr>
      </p:pic>
      <p:sp>
        <p:nvSpPr>
          <p:cNvPr id="43010"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D70A9A8D-2E7A-4BDF-AA53-805BD079A1FB}" type="slidenum">
              <a:rPr lang="en-US"/>
              <a:pPr>
                <a:defRPr/>
              </a:pPr>
              <a:t>40</a:t>
            </a:fld>
            <a:endParaRPr lang="en-US"/>
          </a:p>
        </p:txBody>
      </p:sp>
      <p:sp>
        <p:nvSpPr>
          <p:cNvPr id="43012" name="Rectangle 2"/>
          <p:cNvSpPr>
            <a:spLocks noGrp="1" noChangeArrowheads="1"/>
          </p:cNvSpPr>
          <p:nvPr>
            <p:ph type="title"/>
          </p:nvPr>
        </p:nvSpPr>
        <p:spPr/>
        <p:txBody>
          <a:bodyPr/>
          <a:lstStyle/>
          <a:p>
            <a:pPr eaLnBrk="1" hangingPunct="1"/>
            <a:r>
              <a:rPr lang="en-US" sz="3200" dirty="0" smtClean="0"/>
              <a:t>Virtual Marketing</a:t>
            </a:r>
            <a:br>
              <a:rPr lang="en-US" sz="3200" dirty="0" smtClean="0"/>
            </a:br>
            <a:r>
              <a:rPr lang="en-US" sz="3200" dirty="0" smtClean="0"/>
              <a:t>Examples</a:t>
            </a:r>
          </a:p>
        </p:txBody>
      </p:sp>
      <p:sp>
        <p:nvSpPr>
          <p:cNvPr id="43013" name="Rectangle 3"/>
          <p:cNvSpPr>
            <a:spLocks noGrp="1" noChangeArrowheads="1"/>
          </p:cNvSpPr>
          <p:nvPr>
            <p:ph type="body" idx="1"/>
          </p:nvPr>
        </p:nvSpPr>
        <p:spPr>
          <a:xfrm>
            <a:off x="685800" y="1981200"/>
            <a:ext cx="8305800" cy="4191000"/>
          </a:xfrm>
        </p:spPr>
        <p:txBody>
          <a:bodyPr/>
          <a:lstStyle/>
          <a:p>
            <a:pPr eaLnBrk="1" hangingPunct="1"/>
            <a:r>
              <a:rPr lang="en-US" sz="2800" dirty="0" smtClean="0"/>
              <a:t>Marketing research using </a:t>
            </a:r>
            <a:r>
              <a:rPr lang="en-US" sz="2800" u="sng" dirty="0" smtClean="0"/>
              <a:t>online</a:t>
            </a:r>
            <a:r>
              <a:rPr lang="en-US" sz="2800" dirty="0" smtClean="0"/>
              <a:t> surveys and other </a:t>
            </a:r>
            <a:r>
              <a:rPr lang="en-US" sz="2800" u="sng" dirty="0" smtClean="0"/>
              <a:t>electronic</a:t>
            </a:r>
            <a:r>
              <a:rPr lang="en-US" sz="2800" dirty="0" smtClean="0"/>
              <a:t> data-collection methods</a:t>
            </a:r>
          </a:p>
          <a:p>
            <a:pPr eaLnBrk="1" hangingPunct="1"/>
            <a:r>
              <a:rPr lang="en-US" sz="2800" dirty="0" smtClean="0"/>
              <a:t>Distribution of electronic versions of products &amp; services such as </a:t>
            </a:r>
            <a:r>
              <a:rPr lang="en-US" sz="2800" u="sng" dirty="0" smtClean="0"/>
              <a:t>e-tickets &amp; e-books</a:t>
            </a:r>
          </a:p>
          <a:p>
            <a:pPr eaLnBrk="1" hangingPunct="1"/>
            <a:r>
              <a:rPr lang="en-US" sz="2800" dirty="0" smtClean="0"/>
              <a:t>Processes for making </a:t>
            </a:r>
            <a:r>
              <a:rPr lang="en-US" sz="2800" u="sng" dirty="0" smtClean="0"/>
              <a:t>electronic</a:t>
            </a:r>
            <a:r>
              <a:rPr lang="en-US" sz="2800" dirty="0" smtClean="0"/>
              <a:t> payments and managing finances such as secure credit card transactions and </a:t>
            </a:r>
            <a:r>
              <a:rPr lang="en-US" sz="2800" u="sng" dirty="0" smtClean="0"/>
              <a:t>online</a:t>
            </a:r>
            <a:r>
              <a:rPr lang="en-US" sz="2800" dirty="0" smtClean="0"/>
              <a:t> banking/bill payments</a:t>
            </a:r>
          </a:p>
          <a:p>
            <a:pPr eaLnBrk="1" hangingPunct="1"/>
            <a:r>
              <a:rPr lang="en-US" sz="2800" dirty="0" smtClean="0"/>
              <a:t>Communication &amp; promotion strategies such as Internet advertising, email, live chats, blogs</a:t>
            </a:r>
          </a:p>
        </p:txBody>
      </p:sp>
    </p:spTree>
  </p:cSld>
  <p:clrMapOvr>
    <a:masterClrMapping/>
  </p:clrMapOvr>
  <p:transition spd="slow">
    <p:wipe dir="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17EED0CD-D5DB-4C4A-898D-F5AC08938460}" type="slidenum">
              <a:rPr lang="en-US"/>
              <a:pPr>
                <a:defRPr/>
              </a:pPr>
              <a:t>41</a:t>
            </a:fld>
            <a:endParaRPr lang="en-US"/>
          </a:p>
        </p:txBody>
      </p:sp>
      <p:sp>
        <p:nvSpPr>
          <p:cNvPr id="44036" name="Rectangle 2"/>
          <p:cNvSpPr>
            <a:spLocks noGrp="1" noChangeArrowheads="1"/>
          </p:cNvSpPr>
          <p:nvPr>
            <p:ph type="title"/>
          </p:nvPr>
        </p:nvSpPr>
        <p:spPr/>
        <p:txBody>
          <a:bodyPr/>
          <a:lstStyle/>
          <a:p>
            <a:pPr eaLnBrk="1" hangingPunct="1"/>
            <a:r>
              <a:rPr lang="en-US" sz="3200" smtClean="0"/>
              <a:t>Virtual Marketing</a:t>
            </a:r>
            <a:br>
              <a:rPr lang="en-US" sz="3200" smtClean="0"/>
            </a:br>
            <a:endParaRPr lang="en-US" sz="3200" smtClean="0"/>
          </a:p>
        </p:txBody>
      </p:sp>
      <p:sp>
        <p:nvSpPr>
          <p:cNvPr id="44037" name="Rectangle 3"/>
          <p:cNvSpPr>
            <a:spLocks noGrp="1" noChangeArrowheads="1"/>
          </p:cNvSpPr>
          <p:nvPr>
            <p:ph type="body" idx="1"/>
          </p:nvPr>
        </p:nvSpPr>
        <p:spPr>
          <a:xfrm>
            <a:off x="685800" y="1905000"/>
            <a:ext cx="8153400" cy="4267200"/>
          </a:xfrm>
        </p:spPr>
        <p:txBody>
          <a:bodyPr/>
          <a:lstStyle/>
          <a:p>
            <a:pPr eaLnBrk="1" hangingPunct="1"/>
            <a:r>
              <a:rPr lang="en-US" dirty="0" smtClean="0"/>
              <a:t>E-commerce businesses also need to be able to use traditional marketing forms</a:t>
            </a:r>
            <a:br>
              <a:rPr lang="en-US" dirty="0" smtClean="0"/>
            </a:br>
            <a:endParaRPr lang="en-US" sz="1600" dirty="0" smtClean="0"/>
          </a:p>
          <a:p>
            <a:pPr lvl="1" eaLnBrk="1" hangingPunct="1"/>
            <a:r>
              <a:rPr lang="en-US" dirty="0" smtClean="0"/>
              <a:t>Effective order processing</a:t>
            </a:r>
          </a:p>
          <a:p>
            <a:pPr lvl="1" eaLnBrk="1" hangingPunct="1"/>
            <a:r>
              <a:rPr lang="en-US" dirty="0" smtClean="0"/>
              <a:t>Product storage</a:t>
            </a:r>
          </a:p>
          <a:p>
            <a:pPr lvl="1" eaLnBrk="1" hangingPunct="1"/>
            <a:r>
              <a:rPr lang="en-US" dirty="0" smtClean="0"/>
              <a:t>Transportation systems </a:t>
            </a:r>
          </a:p>
          <a:p>
            <a:pPr lvl="1" eaLnBrk="1" hangingPunct="1"/>
            <a:endParaRPr lang="en-US" dirty="0"/>
          </a:p>
          <a:p>
            <a:pPr marL="344488" lvl="1" indent="0" eaLnBrk="1" hangingPunct="1">
              <a:buNone/>
            </a:pPr>
            <a:r>
              <a:rPr lang="en-US" dirty="0" smtClean="0"/>
              <a:t>(Behind the scenes stuff)</a:t>
            </a:r>
          </a:p>
        </p:txBody>
      </p:sp>
      <p:pic>
        <p:nvPicPr>
          <p:cNvPr id="4098" name="Picture 2" descr="http://3.bp.blogspot.com/-y4pL_-YLo1M/VDV1aZFQRzI/AAAAAAAAAFI/OSLe1_GydfA/s1600/VCPFBlogImage_2014100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0" y="4319587"/>
            <a:ext cx="3810000" cy="253841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Sld>
  <p:clrMapOvr>
    <a:masterClrMapping/>
  </p:clrMapOvr>
  <p:transition spd="slow">
    <p:wipe dir="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9CDF5B72-8F8E-4CA6-83EE-4E1172F774C7}" type="slidenum">
              <a:rPr lang="en-US"/>
              <a:pPr>
                <a:defRPr/>
              </a:pPr>
              <a:t>42</a:t>
            </a:fld>
            <a:endParaRPr lang="en-US"/>
          </a:p>
        </p:txBody>
      </p:sp>
      <p:sp>
        <p:nvSpPr>
          <p:cNvPr id="45060" name="Rectangle 2"/>
          <p:cNvSpPr>
            <a:spLocks noGrp="1" noChangeArrowheads="1"/>
          </p:cNvSpPr>
          <p:nvPr>
            <p:ph type="title"/>
          </p:nvPr>
        </p:nvSpPr>
        <p:spPr/>
        <p:txBody>
          <a:bodyPr/>
          <a:lstStyle/>
          <a:p>
            <a:pPr eaLnBrk="1" hangingPunct="1"/>
            <a:r>
              <a:rPr lang="en-US" smtClean="0"/>
              <a:t>Virtual Marketing Issues </a:t>
            </a:r>
          </a:p>
        </p:txBody>
      </p:sp>
      <p:sp>
        <p:nvSpPr>
          <p:cNvPr id="45061" name="Rectangle 3"/>
          <p:cNvSpPr>
            <a:spLocks noGrp="1" noChangeArrowheads="1"/>
          </p:cNvSpPr>
          <p:nvPr>
            <p:ph type="body" idx="1"/>
          </p:nvPr>
        </p:nvSpPr>
        <p:spPr>
          <a:xfrm>
            <a:off x="685800" y="1905000"/>
            <a:ext cx="8305800" cy="4267200"/>
          </a:xfrm>
        </p:spPr>
        <p:txBody>
          <a:bodyPr/>
          <a:lstStyle/>
          <a:p>
            <a:pPr eaLnBrk="1" hangingPunct="1">
              <a:lnSpc>
                <a:spcPct val="90000"/>
              </a:lnSpc>
            </a:pPr>
            <a:r>
              <a:rPr lang="en-US" smtClean="0"/>
              <a:t>Some customers may not be comfortable with electronic payments</a:t>
            </a:r>
          </a:p>
          <a:p>
            <a:pPr lvl="1" eaLnBrk="1" hangingPunct="1">
              <a:lnSpc>
                <a:spcPct val="90000"/>
              </a:lnSpc>
            </a:pPr>
            <a:r>
              <a:rPr lang="en-US" smtClean="0"/>
              <a:t>Companies need to have alternative payments</a:t>
            </a:r>
          </a:p>
          <a:p>
            <a:pPr eaLnBrk="1" hangingPunct="1">
              <a:lnSpc>
                <a:spcPct val="90000"/>
              </a:lnSpc>
            </a:pPr>
            <a:r>
              <a:rPr lang="en-US" smtClean="0"/>
              <a:t>Some customers may not search online</a:t>
            </a:r>
          </a:p>
          <a:p>
            <a:pPr lvl="1" eaLnBrk="1" hangingPunct="1">
              <a:lnSpc>
                <a:spcPct val="90000"/>
              </a:lnSpc>
            </a:pPr>
            <a:r>
              <a:rPr lang="en-US" smtClean="0"/>
              <a:t>Requires traditional advertising/promotions</a:t>
            </a:r>
          </a:p>
          <a:p>
            <a:pPr lvl="1" eaLnBrk="1" hangingPunct="1">
              <a:lnSpc>
                <a:spcPct val="90000"/>
              </a:lnSpc>
            </a:pPr>
            <a:endParaRPr lang="en-US" smtClean="0"/>
          </a:p>
          <a:p>
            <a:pPr eaLnBrk="1" hangingPunct="1">
              <a:lnSpc>
                <a:spcPct val="90000"/>
              </a:lnSpc>
            </a:pPr>
            <a:r>
              <a:rPr lang="en-US" smtClean="0"/>
              <a:t>Need more attention to marketing planning</a:t>
            </a:r>
          </a:p>
          <a:p>
            <a:pPr eaLnBrk="1" hangingPunct="1">
              <a:lnSpc>
                <a:spcPct val="90000"/>
              </a:lnSpc>
            </a:pPr>
            <a:r>
              <a:rPr lang="en-US" smtClean="0"/>
              <a:t>Need knowledge of new technologies</a:t>
            </a:r>
          </a:p>
        </p:txBody>
      </p:sp>
    </p:spTree>
  </p:cSld>
  <p:clrMapOvr>
    <a:masterClrMapping/>
  </p:clrMapOvr>
  <p:transition spd="slow">
    <p:wipe dir="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53889C21-A602-466E-AA3F-30A474A02AB1}" type="slidenum">
              <a:rPr lang="en-US"/>
              <a:pPr>
                <a:defRPr/>
              </a:pPr>
              <a:t>43</a:t>
            </a:fld>
            <a:endParaRPr lang="en-US"/>
          </a:p>
        </p:txBody>
      </p:sp>
      <p:sp>
        <p:nvSpPr>
          <p:cNvPr id="46084" name="Rectangle 2"/>
          <p:cNvSpPr>
            <a:spLocks noGrp="1" noChangeArrowheads="1"/>
          </p:cNvSpPr>
          <p:nvPr>
            <p:ph type="title"/>
          </p:nvPr>
        </p:nvSpPr>
        <p:spPr/>
        <p:txBody>
          <a:bodyPr/>
          <a:lstStyle/>
          <a:p>
            <a:pPr eaLnBrk="1" hangingPunct="1"/>
            <a:r>
              <a:rPr lang="en-US" dirty="0" smtClean="0"/>
              <a:t>Distribution for E-Commerce</a:t>
            </a:r>
          </a:p>
        </p:txBody>
      </p:sp>
      <p:sp>
        <p:nvSpPr>
          <p:cNvPr id="46085" name="Rectangle 3"/>
          <p:cNvSpPr>
            <a:spLocks noGrp="1" noChangeArrowheads="1"/>
          </p:cNvSpPr>
          <p:nvPr>
            <p:ph type="body" idx="1"/>
          </p:nvPr>
        </p:nvSpPr>
        <p:spPr>
          <a:xfrm>
            <a:off x="685800" y="1981200"/>
            <a:ext cx="8305800" cy="4114800"/>
          </a:xfrm>
        </p:spPr>
        <p:txBody>
          <a:bodyPr/>
          <a:lstStyle/>
          <a:p>
            <a:pPr eaLnBrk="1" hangingPunct="1"/>
            <a:r>
              <a:rPr lang="en-US" dirty="0" smtClean="0"/>
              <a:t>Distribution is the marketing function </a:t>
            </a:r>
            <a:br>
              <a:rPr lang="en-US" dirty="0" smtClean="0"/>
            </a:br>
            <a:r>
              <a:rPr lang="en-US" dirty="0" smtClean="0"/>
              <a:t>that can determine success or failure </a:t>
            </a:r>
            <a:br>
              <a:rPr lang="en-US" dirty="0" smtClean="0"/>
            </a:br>
            <a:r>
              <a:rPr lang="en-US" dirty="0" smtClean="0"/>
              <a:t>for a company in e-commerce.</a:t>
            </a:r>
          </a:p>
          <a:p>
            <a:pPr eaLnBrk="1" hangingPunct="1"/>
            <a:endParaRPr lang="en-US" sz="1600" dirty="0" smtClean="0"/>
          </a:p>
          <a:p>
            <a:pPr eaLnBrk="1" hangingPunct="1"/>
            <a:r>
              <a:rPr lang="en-US" dirty="0" smtClean="0"/>
              <a:t>Major distribution changes in e-commerce: </a:t>
            </a:r>
          </a:p>
          <a:p>
            <a:pPr lvl="1" eaLnBrk="1" hangingPunct="1"/>
            <a:r>
              <a:rPr lang="en-US" dirty="0" smtClean="0"/>
              <a:t>access to products</a:t>
            </a:r>
          </a:p>
          <a:p>
            <a:pPr lvl="1" eaLnBrk="1" hangingPunct="1"/>
            <a:r>
              <a:rPr lang="en-US" dirty="0" smtClean="0"/>
              <a:t>ordering processing</a:t>
            </a:r>
          </a:p>
          <a:p>
            <a:pPr lvl="1" eaLnBrk="1" hangingPunct="1"/>
            <a:r>
              <a:rPr lang="en-US" dirty="0" smtClean="0"/>
              <a:t>distribution methods </a:t>
            </a:r>
          </a:p>
        </p:txBody>
      </p:sp>
    </p:spTree>
  </p:cSld>
  <p:clrMapOvr>
    <a:masterClrMapping/>
  </p:clrMapOvr>
  <p:transition spd="slow">
    <p:wipe dir="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Traditional Distribution</a:t>
            </a:r>
            <a:endParaRPr lang="en-US" dirty="0"/>
          </a:p>
        </p:txBody>
      </p:sp>
      <p:sp>
        <p:nvSpPr>
          <p:cNvPr id="4" name="Footer Placeholder 3"/>
          <p:cNvSpPr>
            <a:spLocks noGrp="1"/>
          </p:cNvSpPr>
          <p:nvPr>
            <p:ph type="ftr" sz="quarter" idx="10"/>
          </p:nvPr>
        </p:nvSpPr>
        <p:spPr/>
        <p:txBody>
          <a:bodyPr/>
          <a:lstStyle/>
          <a:p>
            <a:pPr>
              <a:defRPr/>
            </a:pPr>
            <a:r>
              <a:rPr lang="en-US" smtClean="0"/>
              <a:t>Chapter 8</a:t>
            </a:r>
            <a:endParaRPr lang="en-US"/>
          </a:p>
        </p:txBody>
      </p:sp>
      <p:sp>
        <p:nvSpPr>
          <p:cNvPr id="5" name="Slide Number Placeholder 4"/>
          <p:cNvSpPr>
            <a:spLocks noGrp="1"/>
          </p:cNvSpPr>
          <p:nvPr>
            <p:ph type="sldNum" sz="quarter" idx="11"/>
          </p:nvPr>
        </p:nvSpPr>
        <p:spPr/>
        <p:txBody>
          <a:bodyPr/>
          <a:lstStyle/>
          <a:p>
            <a:pPr>
              <a:defRPr/>
            </a:pPr>
            <a:fld id="{2772E919-01FB-4B46-ACDD-7424C109A33A}" type="slidenum">
              <a:rPr lang="en-US" smtClean="0"/>
              <a:pPr>
                <a:defRPr/>
              </a:pPr>
              <a:t>44</a:t>
            </a:fld>
            <a:endParaRPr lang="en-US"/>
          </a:p>
        </p:txBody>
      </p:sp>
      <p:pic>
        <p:nvPicPr>
          <p:cNvPr id="5122" name="Picture 2" descr="http://qph.is.quoracdn.net/main-qimg-f3c0c476ff7dfc58890a75cad2a15103?convert_to_webp=tru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524000"/>
            <a:ext cx="9002346" cy="4343400"/>
          </a:xfrm>
          <a:prstGeom prst="rect">
            <a:avLst/>
          </a:prstGeom>
          <a:noFill/>
          <a:extLst>
            <a:ext uri="{909E8E84-426E-40DD-AFC4-6F175D3DCCD1}">
              <a14:hiddenFill xmlns:a14="http://schemas.microsoft.com/office/drawing/2010/main">
                <a:solidFill>
                  <a:srgbClr val="FFFFFF"/>
                </a:solidFill>
              </a14:hiddenFill>
            </a:ext>
          </a:extLst>
        </p:spPr>
      </p:pic>
      <p:sp>
        <p:nvSpPr>
          <p:cNvPr id="6" name="Oval 5"/>
          <p:cNvSpPr/>
          <p:nvPr/>
        </p:nvSpPr>
        <p:spPr>
          <a:xfrm>
            <a:off x="5943600" y="2590800"/>
            <a:ext cx="1676400" cy="1219200"/>
          </a:xfrm>
          <a:prstGeom prst="ellipse">
            <a:avLst/>
          </a:prstGeom>
          <a:solidFill>
            <a:schemeClr val="accent1">
              <a:alpha val="3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5777775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Customer Orders</a:t>
            </a:r>
            <a:endParaRPr lang="en-US" dirty="0"/>
          </a:p>
        </p:txBody>
      </p:sp>
      <p:sp>
        <p:nvSpPr>
          <p:cNvPr id="4" name="Footer Placeholder 3"/>
          <p:cNvSpPr>
            <a:spLocks noGrp="1"/>
          </p:cNvSpPr>
          <p:nvPr>
            <p:ph type="ftr" sz="quarter" idx="10"/>
          </p:nvPr>
        </p:nvSpPr>
        <p:spPr/>
        <p:txBody>
          <a:bodyPr/>
          <a:lstStyle/>
          <a:p>
            <a:pPr>
              <a:defRPr/>
            </a:pPr>
            <a:r>
              <a:rPr lang="en-US" smtClean="0"/>
              <a:t>Chapter 8</a:t>
            </a:r>
            <a:endParaRPr lang="en-US"/>
          </a:p>
        </p:txBody>
      </p:sp>
      <p:sp>
        <p:nvSpPr>
          <p:cNvPr id="5" name="Slide Number Placeholder 4"/>
          <p:cNvSpPr>
            <a:spLocks noGrp="1"/>
          </p:cNvSpPr>
          <p:nvPr>
            <p:ph type="sldNum" sz="quarter" idx="11"/>
          </p:nvPr>
        </p:nvSpPr>
        <p:spPr/>
        <p:txBody>
          <a:bodyPr/>
          <a:lstStyle/>
          <a:p>
            <a:pPr>
              <a:defRPr/>
            </a:pPr>
            <a:fld id="{2772E919-01FB-4B46-ACDD-7424C109A33A}" type="slidenum">
              <a:rPr lang="en-US" smtClean="0"/>
              <a:pPr>
                <a:defRPr/>
              </a:pPr>
              <a:t>45</a:t>
            </a:fld>
            <a:endParaRPr lang="en-US"/>
          </a:p>
        </p:txBody>
      </p:sp>
      <p:pic>
        <p:nvPicPr>
          <p:cNvPr id="614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1524000"/>
            <a:ext cx="7437119" cy="4648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Oval 9"/>
          <p:cNvSpPr/>
          <p:nvPr/>
        </p:nvSpPr>
        <p:spPr>
          <a:xfrm>
            <a:off x="6477000" y="4114800"/>
            <a:ext cx="1676400" cy="1219200"/>
          </a:xfrm>
          <a:prstGeom prst="ellipse">
            <a:avLst/>
          </a:prstGeom>
          <a:solidFill>
            <a:schemeClr val="accent1">
              <a:alpha val="3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7499887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89987B67-18A5-4972-9D60-8510EA3425F6}" type="slidenum">
              <a:rPr lang="en-US"/>
              <a:pPr>
                <a:defRPr/>
              </a:pPr>
              <a:t>46</a:t>
            </a:fld>
            <a:endParaRPr lang="en-US"/>
          </a:p>
        </p:txBody>
      </p:sp>
      <p:sp>
        <p:nvSpPr>
          <p:cNvPr id="47108" name="Rectangle 2"/>
          <p:cNvSpPr>
            <a:spLocks noGrp="1" noChangeArrowheads="1"/>
          </p:cNvSpPr>
          <p:nvPr>
            <p:ph type="title"/>
          </p:nvPr>
        </p:nvSpPr>
        <p:spPr/>
        <p:txBody>
          <a:bodyPr/>
          <a:lstStyle/>
          <a:p>
            <a:pPr eaLnBrk="1" hangingPunct="1"/>
            <a:r>
              <a:rPr lang="en-US" smtClean="0"/>
              <a:t>Distribution for E-Commerce</a:t>
            </a:r>
          </a:p>
        </p:txBody>
      </p:sp>
      <p:sp>
        <p:nvSpPr>
          <p:cNvPr id="47109" name="Rectangle 3"/>
          <p:cNvSpPr>
            <a:spLocks noGrp="1" noChangeArrowheads="1"/>
          </p:cNvSpPr>
          <p:nvPr>
            <p:ph type="body" idx="1"/>
          </p:nvPr>
        </p:nvSpPr>
        <p:spPr>
          <a:xfrm>
            <a:off x="685800" y="1981200"/>
            <a:ext cx="8229600" cy="4114800"/>
          </a:xfrm>
        </p:spPr>
        <p:txBody>
          <a:bodyPr/>
          <a:lstStyle/>
          <a:p>
            <a:pPr eaLnBrk="1" hangingPunct="1"/>
            <a:r>
              <a:rPr lang="en-US" u="sng" smtClean="0"/>
              <a:t>Finding and Buying Products Online</a:t>
            </a:r>
          </a:p>
          <a:p>
            <a:pPr lvl="1" eaLnBrk="1" hangingPunct="1"/>
            <a:r>
              <a:rPr lang="en-US" smtClean="0"/>
              <a:t>Increased competition </a:t>
            </a:r>
          </a:p>
          <a:p>
            <a:pPr lvl="1" eaLnBrk="1" hangingPunct="1"/>
            <a:r>
              <a:rPr lang="en-US" smtClean="0"/>
              <a:t>Online shopping carts designed:</a:t>
            </a:r>
          </a:p>
          <a:p>
            <a:pPr lvl="2" eaLnBrk="1" hangingPunct="1"/>
            <a:r>
              <a:rPr lang="en-US" smtClean="0"/>
              <a:t>Complete orders</a:t>
            </a:r>
          </a:p>
          <a:p>
            <a:pPr lvl="2" eaLnBrk="1" hangingPunct="1"/>
            <a:r>
              <a:rPr lang="en-US" smtClean="0"/>
              <a:t>Make immediate payments</a:t>
            </a:r>
          </a:p>
          <a:p>
            <a:pPr lvl="2" eaLnBrk="1" hangingPunct="1"/>
            <a:r>
              <a:rPr lang="en-US" smtClean="0"/>
              <a:t>Securely submit orders</a:t>
            </a:r>
          </a:p>
          <a:p>
            <a:pPr lvl="1" eaLnBrk="1" hangingPunct="1"/>
            <a:r>
              <a:rPr lang="en-US" smtClean="0"/>
              <a:t>Confirmations occur almost instantaneously</a:t>
            </a:r>
          </a:p>
        </p:txBody>
      </p:sp>
    </p:spTree>
  </p:cSld>
  <p:clrMapOvr>
    <a:masterClrMapping/>
  </p:clrMapOvr>
  <p:transition spd="slow">
    <p:wipe dir="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A30FFC47-9A6B-45F1-8DDD-134F3D44E281}" type="slidenum">
              <a:rPr lang="en-US"/>
              <a:pPr>
                <a:defRPr/>
              </a:pPr>
              <a:t>47</a:t>
            </a:fld>
            <a:endParaRPr lang="en-US"/>
          </a:p>
        </p:txBody>
      </p:sp>
      <p:sp>
        <p:nvSpPr>
          <p:cNvPr id="48132" name="Rectangle 2"/>
          <p:cNvSpPr>
            <a:spLocks noGrp="1" noChangeArrowheads="1"/>
          </p:cNvSpPr>
          <p:nvPr>
            <p:ph type="title"/>
          </p:nvPr>
        </p:nvSpPr>
        <p:spPr/>
        <p:txBody>
          <a:bodyPr/>
          <a:lstStyle/>
          <a:p>
            <a:pPr eaLnBrk="1" hangingPunct="1"/>
            <a:r>
              <a:rPr lang="en-US" smtClean="0"/>
              <a:t>Distribution for E-Commerce</a:t>
            </a:r>
          </a:p>
        </p:txBody>
      </p:sp>
      <p:sp>
        <p:nvSpPr>
          <p:cNvPr id="48133" name="Rectangle 3"/>
          <p:cNvSpPr>
            <a:spLocks noGrp="1" noChangeArrowheads="1"/>
          </p:cNvSpPr>
          <p:nvPr>
            <p:ph type="body" idx="1"/>
          </p:nvPr>
        </p:nvSpPr>
        <p:spPr>
          <a:xfrm>
            <a:off x="609600" y="1828800"/>
            <a:ext cx="8305800" cy="4267200"/>
          </a:xfrm>
        </p:spPr>
        <p:txBody>
          <a:bodyPr/>
          <a:lstStyle/>
          <a:p>
            <a:pPr eaLnBrk="1" hangingPunct="1"/>
            <a:r>
              <a:rPr lang="en-US" smtClean="0"/>
              <a:t>Internet has streamlined </a:t>
            </a:r>
            <a:r>
              <a:rPr lang="en-US" i="1" u="sng" smtClean="0"/>
              <a:t>Order Processing</a:t>
            </a:r>
            <a:r>
              <a:rPr lang="en-US" sz="2800" smtClean="0"/>
              <a:t/>
            </a:r>
            <a:br>
              <a:rPr lang="en-US" sz="2800" smtClean="0"/>
            </a:br>
            <a:endParaRPr lang="en-US" sz="1200" smtClean="0"/>
          </a:p>
          <a:p>
            <a:pPr lvl="1" eaLnBrk="1" hangingPunct="1"/>
            <a:r>
              <a:rPr lang="en-US" sz="2700" smtClean="0"/>
              <a:t>Past – process for filling orders required a lot of paperwork to be sent to every dept involved</a:t>
            </a:r>
            <a:br>
              <a:rPr lang="en-US" sz="2700" smtClean="0"/>
            </a:br>
            <a:endParaRPr lang="en-US" sz="1200" smtClean="0"/>
          </a:p>
          <a:p>
            <a:pPr lvl="1" eaLnBrk="1" hangingPunct="1"/>
            <a:r>
              <a:rPr lang="en-US" sz="2700" smtClean="0"/>
              <a:t>Internet provides all the info at your fingertips</a:t>
            </a:r>
            <a:br>
              <a:rPr lang="en-US" sz="2700" smtClean="0"/>
            </a:br>
            <a:endParaRPr lang="en-US" sz="1200" smtClean="0"/>
          </a:p>
          <a:p>
            <a:pPr lvl="1" eaLnBrk="1" hangingPunct="1"/>
            <a:r>
              <a:rPr lang="en-US" sz="2700" smtClean="0"/>
              <a:t>Order info sent via computer to depts. involved</a:t>
            </a:r>
            <a:br>
              <a:rPr lang="en-US" sz="2700" smtClean="0"/>
            </a:br>
            <a:endParaRPr lang="en-US" sz="1200" smtClean="0"/>
          </a:p>
          <a:p>
            <a:pPr lvl="1" eaLnBrk="1" hangingPunct="1"/>
            <a:r>
              <a:rPr lang="en-US" sz="2700" smtClean="0"/>
              <a:t>Check order status via Internet</a:t>
            </a:r>
          </a:p>
          <a:p>
            <a:pPr lvl="1" eaLnBrk="1" hangingPunct="1">
              <a:buFont typeface="Wingdings" pitchFamily="2" charset="2"/>
              <a:buNone/>
            </a:pPr>
            <a:r>
              <a:rPr lang="en-US" sz="2700" smtClean="0"/>
              <a:t>						     (more on next slide)</a:t>
            </a:r>
          </a:p>
        </p:txBody>
      </p:sp>
    </p:spTree>
  </p:cSld>
  <p:clrMapOvr>
    <a:masterClrMapping/>
  </p:clrMapOvr>
  <p:transition spd="slow">
    <p:wipe dir="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AA751A3A-B192-4718-9137-C9D3F11C62A0}" type="slidenum">
              <a:rPr lang="en-US"/>
              <a:pPr>
                <a:defRPr/>
              </a:pPr>
              <a:t>48</a:t>
            </a:fld>
            <a:endParaRPr lang="en-US"/>
          </a:p>
        </p:txBody>
      </p:sp>
      <p:sp>
        <p:nvSpPr>
          <p:cNvPr id="49156" name="Rectangle 2"/>
          <p:cNvSpPr>
            <a:spLocks noGrp="1" noChangeArrowheads="1"/>
          </p:cNvSpPr>
          <p:nvPr>
            <p:ph type="title"/>
          </p:nvPr>
        </p:nvSpPr>
        <p:spPr/>
        <p:txBody>
          <a:bodyPr/>
          <a:lstStyle/>
          <a:p>
            <a:pPr eaLnBrk="1" hangingPunct="1"/>
            <a:r>
              <a:rPr lang="en-US" smtClean="0"/>
              <a:t>Distribution for E-Commerce</a:t>
            </a:r>
          </a:p>
        </p:txBody>
      </p:sp>
      <p:sp>
        <p:nvSpPr>
          <p:cNvPr id="49157" name="Rectangle 3"/>
          <p:cNvSpPr>
            <a:spLocks noGrp="1" noChangeArrowheads="1"/>
          </p:cNvSpPr>
          <p:nvPr>
            <p:ph type="body" idx="1"/>
          </p:nvPr>
        </p:nvSpPr>
        <p:spPr>
          <a:xfrm>
            <a:off x="609600" y="1981200"/>
            <a:ext cx="8305800" cy="4114800"/>
          </a:xfrm>
        </p:spPr>
        <p:txBody>
          <a:bodyPr/>
          <a:lstStyle/>
          <a:p>
            <a:pPr eaLnBrk="1" hangingPunct="1"/>
            <a:r>
              <a:rPr lang="en-US" smtClean="0"/>
              <a:t>Internet has streamlined </a:t>
            </a:r>
            <a:r>
              <a:rPr lang="en-US" i="1" u="sng" smtClean="0"/>
              <a:t>Order Processing</a:t>
            </a:r>
            <a:r>
              <a:rPr lang="en-US" smtClean="0"/>
              <a:t/>
            </a:r>
            <a:br>
              <a:rPr lang="en-US" smtClean="0"/>
            </a:br>
            <a:endParaRPr lang="en-US" sz="1400" smtClean="0"/>
          </a:p>
          <a:p>
            <a:pPr lvl="1" eaLnBrk="1" hangingPunct="1"/>
            <a:r>
              <a:rPr lang="en-US" sz="2700" smtClean="0"/>
              <a:t>Customers can check order status via Internet</a:t>
            </a:r>
            <a:br>
              <a:rPr lang="en-US" sz="2700" smtClean="0"/>
            </a:br>
            <a:endParaRPr lang="en-US" sz="1200" smtClean="0"/>
          </a:p>
          <a:p>
            <a:pPr lvl="1" eaLnBrk="1" hangingPunct="1"/>
            <a:r>
              <a:rPr lang="en-US" sz="2700" smtClean="0"/>
              <a:t>Reduces errors - accuracy checked more easily</a:t>
            </a:r>
            <a:r>
              <a:rPr lang="en-US" sz="3200" smtClean="0"/>
              <a:t/>
            </a:r>
            <a:br>
              <a:rPr lang="en-US" sz="3200" smtClean="0"/>
            </a:br>
            <a:endParaRPr lang="en-US" sz="1200" smtClean="0"/>
          </a:p>
          <a:p>
            <a:pPr lvl="1" eaLnBrk="1" hangingPunct="1"/>
            <a:r>
              <a:rPr lang="en-US" sz="2700" smtClean="0"/>
              <a:t>Save $ - on order processing &amp; distribution costs</a:t>
            </a:r>
            <a:r>
              <a:rPr lang="en-US" sz="3200" smtClean="0"/>
              <a:t/>
            </a:r>
            <a:br>
              <a:rPr lang="en-US" sz="3200" smtClean="0"/>
            </a:br>
            <a:endParaRPr lang="en-US" sz="1400" smtClean="0"/>
          </a:p>
          <a:p>
            <a:pPr lvl="1" eaLnBrk="1" hangingPunct="1"/>
            <a:r>
              <a:rPr lang="en-US" sz="2700" smtClean="0"/>
              <a:t>Savings Chart to follow…</a:t>
            </a:r>
          </a:p>
          <a:p>
            <a:pPr lvl="1" eaLnBrk="1" hangingPunct="1"/>
            <a:endParaRPr lang="en-US" sz="2700" smtClean="0"/>
          </a:p>
        </p:txBody>
      </p:sp>
    </p:spTree>
  </p:cSld>
  <p:clrMapOvr>
    <a:masterClrMapping/>
  </p:clrMapOvr>
  <p:transition spd="slow">
    <p:wipe dir="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Footer Placeholder 3"/>
          <p:cNvSpPr>
            <a:spLocks noGrp="1"/>
          </p:cNvSpPr>
          <p:nvPr>
            <p:ph type="ftr" sz="quarter" idx="10"/>
          </p:nvPr>
        </p:nvSpPr>
        <p:spPr>
          <a:noFill/>
        </p:spPr>
        <p:txBody>
          <a:bodyPr/>
          <a:lstStyle/>
          <a:p>
            <a:r>
              <a:rPr lang="en-US" smtClean="0"/>
              <a:t>Chapter 8</a:t>
            </a:r>
          </a:p>
        </p:txBody>
      </p:sp>
      <p:sp>
        <p:nvSpPr>
          <p:cNvPr id="31" name="Slide Number Placeholder 4"/>
          <p:cNvSpPr>
            <a:spLocks noGrp="1"/>
          </p:cNvSpPr>
          <p:nvPr>
            <p:ph type="sldNum" sz="quarter" idx="11"/>
          </p:nvPr>
        </p:nvSpPr>
        <p:spPr/>
        <p:txBody>
          <a:bodyPr/>
          <a:lstStyle/>
          <a:p>
            <a:pPr>
              <a:defRPr/>
            </a:pPr>
            <a:fld id="{987D8ED3-259D-4B38-B6A1-995F9F4CD191}" type="slidenum">
              <a:rPr lang="en-US"/>
              <a:pPr>
                <a:defRPr/>
              </a:pPr>
              <a:t>49</a:t>
            </a:fld>
            <a:endParaRPr lang="en-US"/>
          </a:p>
        </p:txBody>
      </p:sp>
      <p:sp>
        <p:nvSpPr>
          <p:cNvPr id="50180" name="Rectangle 54"/>
          <p:cNvSpPr>
            <a:spLocks noGrp="1" noChangeArrowheads="1"/>
          </p:cNvSpPr>
          <p:nvPr>
            <p:ph type="title"/>
          </p:nvPr>
        </p:nvSpPr>
        <p:spPr/>
        <p:txBody>
          <a:bodyPr/>
          <a:lstStyle/>
          <a:p>
            <a:pPr eaLnBrk="1" hangingPunct="1"/>
            <a:r>
              <a:rPr lang="en-US" smtClean="0"/>
              <a:t>Cost Savings</a:t>
            </a:r>
          </a:p>
        </p:txBody>
      </p:sp>
      <p:graphicFrame>
        <p:nvGraphicFramePr>
          <p:cNvPr id="20551" name="Group 71"/>
          <p:cNvGraphicFramePr>
            <a:graphicFrameLocks noGrp="1"/>
          </p:cNvGraphicFramePr>
          <p:nvPr>
            <p:ph type="tbl" idx="1"/>
          </p:nvPr>
        </p:nvGraphicFramePr>
        <p:xfrm>
          <a:off x="1143000" y="2971800"/>
          <a:ext cx="6858000" cy="3200400"/>
        </p:xfrm>
        <a:graphic>
          <a:graphicData uri="http://schemas.openxmlformats.org/drawingml/2006/table">
            <a:tbl>
              <a:tblPr/>
              <a:tblGrid>
                <a:gridCol w="3429000"/>
                <a:gridCol w="3429000"/>
              </a:tblGrid>
              <a:tr h="152400">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400" b="1" i="0" u="none" strike="noStrike" cap="none" normalizeH="0" baseline="0" smtClean="0">
                          <a:ln>
                            <a:noFill/>
                          </a:ln>
                          <a:solidFill>
                            <a:schemeClr val="bg1"/>
                          </a:solidFill>
                          <a:effectLst/>
                          <a:latin typeface="Arial" charset="0"/>
                        </a:rPr>
                        <a:t>Product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400" b="1" i="0" u="none" strike="noStrike" cap="none" normalizeH="0" baseline="0" smtClean="0">
                          <a:ln>
                            <a:noFill/>
                          </a:ln>
                          <a:solidFill>
                            <a:schemeClr val="bg1"/>
                          </a:solidFill>
                          <a:effectLst/>
                          <a:latin typeface="Arial" charset="0"/>
                        </a:rPr>
                        <a:t>Savings</a:t>
                      </a:r>
                      <a:endParaRPr kumimoji="0" lang="en-US" sz="2400" b="0" i="0" u="none" strike="noStrike" cap="none" normalizeH="0" baseline="0" smtClean="0">
                        <a:ln>
                          <a:noFill/>
                        </a:ln>
                        <a:solidFill>
                          <a:schemeClr val="bg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r>
              <a:tr h="152400">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400" b="0" i="0" u="none" strike="noStrike" cap="none" normalizeH="0" baseline="0" smtClean="0">
                          <a:ln>
                            <a:noFill/>
                          </a:ln>
                          <a:solidFill>
                            <a:schemeClr val="tx1"/>
                          </a:solidFill>
                          <a:effectLst/>
                          <a:latin typeface="Arial" charset="0"/>
                        </a:rPr>
                        <a:t>Computer software</a:t>
                      </a:r>
                    </a:p>
                  </a:txBody>
                  <a:tcPr marL="2286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400" b="0" i="0" u="none" strike="noStrike" cap="none" normalizeH="0" baseline="0" smtClean="0">
                          <a:ln>
                            <a:noFill/>
                          </a:ln>
                          <a:solidFill>
                            <a:schemeClr val="tx1"/>
                          </a:solidFill>
                          <a:effectLst/>
                          <a:latin typeface="Arial" charset="0"/>
                        </a:rPr>
                        <a:t>99%</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152400">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400" b="0" i="0" u="none" strike="noStrike" cap="none" normalizeH="0" baseline="0" smtClean="0">
                          <a:ln>
                            <a:noFill/>
                          </a:ln>
                          <a:solidFill>
                            <a:schemeClr val="tx1"/>
                          </a:solidFill>
                          <a:effectLst/>
                          <a:latin typeface="Arial" charset="0"/>
                        </a:rPr>
                        <a:t>Banking services</a:t>
                      </a:r>
                    </a:p>
                  </a:txBody>
                  <a:tcPr marL="2286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7DAED"/>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400" b="0" i="0" u="none" strike="noStrike" cap="none" normalizeH="0" baseline="0" smtClean="0">
                          <a:ln>
                            <a:noFill/>
                          </a:ln>
                          <a:solidFill>
                            <a:schemeClr val="tx1"/>
                          </a:solidFill>
                          <a:effectLst/>
                          <a:latin typeface="Arial" charset="0"/>
                        </a:rPr>
                        <a:t>89%</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7DAED"/>
                    </a:solidFill>
                  </a:tcPr>
                </a:tc>
              </a:tr>
              <a:tr h="152400">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400" b="0" i="0" u="none" strike="noStrike" cap="none" normalizeH="0" baseline="0" smtClean="0">
                          <a:ln>
                            <a:noFill/>
                          </a:ln>
                          <a:solidFill>
                            <a:schemeClr val="tx1"/>
                          </a:solidFill>
                          <a:effectLst/>
                          <a:latin typeface="Arial" charset="0"/>
                        </a:rPr>
                        <a:t>Airline tickets</a:t>
                      </a:r>
                    </a:p>
                  </a:txBody>
                  <a:tcPr marL="2286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400" b="0" i="0" u="none" strike="noStrike" cap="none" normalizeH="0" baseline="0" smtClean="0">
                          <a:ln>
                            <a:noFill/>
                          </a:ln>
                          <a:solidFill>
                            <a:schemeClr val="tx1"/>
                          </a:solidFill>
                          <a:effectLst/>
                          <a:latin typeface="Arial" charset="0"/>
                        </a:rPr>
                        <a:t>87%</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152400">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400" b="0" i="0" u="none" strike="noStrike" cap="none" normalizeH="0" baseline="0" smtClean="0">
                          <a:ln>
                            <a:noFill/>
                          </a:ln>
                          <a:solidFill>
                            <a:schemeClr val="tx1"/>
                          </a:solidFill>
                          <a:effectLst/>
                          <a:latin typeface="Arial" charset="0"/>
                        </a:rPr>
                        <a:t>Stocks</a:t>
                      </a:r>
                    </a:p>
                  </a:txBody>
                  <a:tcPr marL="2286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7DAED"/>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400" b="0" i="0" u="none" strike="noStrike" cap="none" normalizeH="0" baseline="0" smtClean="0">
                          <a:ln>
                            <a:noFill/>
                          </a:ln>
                          <a:solidFill>
                            <a:schemeClr val="tx1"/>
                          </a:solidFill>
                          <a:effectLst/>
                          <a:latin typeface="Arial" charset="0"/>
                        </a:rPr>
                        <a:t>78%</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7DAED"/>
                    </a:solidFill>
                  </a:tcPr>
                </a:tc>
              </a:tr>
              <a:tr h="152400">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400" b="0" i="0" u="none" strike="noStrike" cap="none" normalizeH="0" baseline="0" smtClean="0">
                          <a:ln>
                            <a:noFill/>
                          </a:ln>
                          <a:solidFill>
                            <a:schemeClr val="tx1"/>
                          </a:solidFill>
                          <a:effectLst/>
                          <a:latin typeface="Arial" charset="0"/>
                        </a:rPr>
                        <a:t>Books</a:t>
                      </a:r>
                    </a:p>
                  </a:txBody>
                  <a:tcPr marL="2286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400" b="0" i="0" u="none" strike="noStrike" cap="none" normalizeH="0" baseline="0" smtClean="0">
                          <a:ln>
                            <a:noFill/>
                          </a:ln>
                          <a:solidFill>
                            <a:schemeClr val="tx1"/>
                          </a:solidFill>
                          <a:effectLst/>
                          <a:latin typeface="Arial" charset="0"/>
                        </a:rPr>
                        <a:t>56%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152400">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400" b="0" i="0" u="none" strike="noStrike" cap="none" normalizeH="0" baseline="0" smtClean="0">
                          <a:ln>
                            <a:noFill/>
                          </a:ln>
                          <a:solidFill>
                            <a:schemeClr val="tx1"/>
                          </a:solidFill>
                          <a:effectLst/>
                          <a:latin typeface="Arial" charset="0"/>
                        </a:rPr>
                        <a:t>Toys and gifts</a:t>
                      </a:r>
                    </a:p>
                  </a:txBody>
                  <a:tcPr marL="2286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C7DAED"/>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400" b="0" i="0" u="none" strike="noStrike" cap="none" normalizeH="0" baseline="0" smtClean="0">
                          <a:ln>
                            <a:noFill/>
                          </a:ln>
                          <a:solidFill>
                            <a:schemeClr val="tx1"/>
                          </a:solidFill>
                          <a:effectLst/>
                          <a:latin typeface="Arial" charset="0"/>
                        </a:rPr>
                        <a:t>48%</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C7DAED"/>
                    </a:solidFill>
                  </a:tcPr>
                </a:tc>
              </a:tr>
            </a:tbl>
          </a:graphicData>
        </a:graphic>
      </p:graphicFrame>
      <p:sp>
        <p:nvSpPr>
          <p:cNvPr id="20539" name="Rectangle 59"/>
          <p:cNvSpPr>
            <a:spLocks noChangeArrowheads="1"/>
          </p:cNvSpPr>
          <p:nvPr/>
        </p:nvSpPr>
        <p:spPr bwMode="auto">
          <a:xfrm>
            <a:off x="1143000" y="1981200"/>
            <a:ext cx="6856413" cy="822325"/>
          </a:xfrm>
          <a:prstGeom prst="rect">
            <a:avLst/>
          </a:prstGeom>
          <a:solidFill>
            <a:schemeClr val="accent1"/>
          </a:solidFill>
          <a:ln w="9525">
            <a:noFill/>
            <a:miter lim="800000"/>
            <a:headEnd/>
            <a:tailEnd/>
          </a:ln>
          <a:effectLst>
            <a:outerShdw dist="107763" dir="2700000" algn="ctr" rotWithShape="0">
              <a:schemeClr val="bg2"/>
            </a:outerShdw>
          </a:effectLst>
        </p:spPr>
        <p:txBody>
          <a:bodyPr anchor="ctr">
            <a:spAutoFit/>
          </a:bodyPr>
          <a:lstStyle/>
          <a:p>
            <a:pPr>
              <a:spcBef>
                <a:spcPct val="20000"/>
              </a:spcBef>
              <a:buClr>
                <a:schemeClr val="tx2"/>
              </a:buClr>
              <a:buFont typeface="Wingdings" pitchFamily="2" charset="2"/>
              <a:buNone/>
              <a:defRPr/>
            </a:pPr>
            <a:r>
              <a:rPr lang="en-US">
                <a:latin typeface="Arial" charset="0"/>
              </a:rPr>
              <a:t>Average Cost Savings for Businesses when Customers Use the Internet to Make Purchases</a:t>
            </a: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0539"/>
                                        </p:tgtEl>
                                        <p:attrNameLst>
                                          <p:attrName>style.visibility</p:attrName>
                                        </p:attrNameLst>
                                      </p:cBhvr>
                                      <p:to>
                                        <p:strVal val="visible"/>
                                      </p:to>
                                    </p:set>
                                    <p:animEffect transition="in" filter="wipe(left)">
                                      <p:cBhvr>
                                        <p:cTn id="7" dur="500"/>
                                        <p:tgtEl>
                                          <p:spTgt spid="205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39" grpId="0" animBg="1"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4671AFBB-C323-423E-AAC1-A32C6BDC8AAB}" type="slidenum">
              <a:rPr lang="en-US"/>
              <a:pPr>
                <a:defRPr/>
              </a:pPr>
              <a:t>5</a:t>
            </a:fld>
            <a:endParaRPr lang="en-US"/>
          </a:p>
        </p:txBody>
      </p:sp>
      <p:sp>
        <p:nvSpPr>
          <p:cNvPr id="8196" name="Rectangle 2"/>
          <p:cNvSpPr>
            <a:spLocks noGrp="1" noChangeArrowheads="1"/>
          </p:cNvSpPr>
          <p:nvPr>
            <p:ph type="title"/>
          </p:nvPr>
        </p:nvSpPr>
        <p:spPr/>
        <p:txBody>
          <a:bodyPr/>
          <a:lstStyle/>
          <a:p>
            <a:pPr eaLnBrk="1" hangingPunct="1"/>
            <a:r>
              <a:rPr lang="en-US" smtClean="0"/>
              <a:t>Marketing Matters</a:t>
            </a:r>
            <a:br>
              <a:rPr lang="en-US" smtClean="0"/>
            </a:br>
            <a:r>
              <a:rPr lang="en-US" smtClean="0"/>
              <a:t>Page 210</a:t>
            </a:r>
          </a:p>
        </p:txBody>
      </p:sp>
      <p:sp>
        <p:nvSpPr>
          <p:cNvPr id="8197" name="Rectangle 3"/>
          <p:cNvSpPr>
            <a:spLocks noGrp="1" noChangeArrowheads="1"/>
          </p:cNvSpPr>
          <p:nvPr>
            <p:ph type="body" idx="1"/>
          </p:nvPr>
        </p:nvSpPr>
        <p:spPr>
          <a:xfrm>
            <a:off x="685800" y="1981200"/>
            <a:ext cx="8382000" cy="4114800"/>
          </a:xfrm>
        </p:spPr>
        <p:txBody>
          <a:bodyPr/>
          <a:lstStyle/>
          <a:p>
            <a:pPr eaLnBrk="1" hangingPunct="1"/>
            <a:r>
              <a:rPr lang="en-US" sz="4400" dirty="0" smtClean="0"/>
              <a:t>Make a list of the </a:t>
            </a:r>
            <a:br>
              <a:rPr lang="en-US" sz="4400" dirty="0" smtClean="0"/>
            </a:br>
            <a:r>
              <a:rPr lang="en-US" sz="4400" b="1" dirty="0" smtClean="0"/>
              <a:t>advantages</a:t>
            </a:r>
            <a:r>
              <a:rPr lang="en-US" sz="4400" dirty="0" smtClean="0"/>
              <a:t> &amp; </a:t>
            </a:r>
            <a:r>
              <a:rPr lang="en-US" sz="4400" b="1" dirty="0" smtClean="0"/>
              <a:t>disadvantages</a:t>
            </a:r>
            <a:r>
              <a:rPr lang="en-US" sz="4400" dirty="0" smtClean="0"/>
              <a:t> </a:t>
            </a:r>
            <a:br>
              <a:rPr lang="en-US" sz="4400" dirty="0" smtClean="0"/>
            </a:br>
            <a:r>
              <a:rPr lang="en-US" sz="4400" dirty="0" smtClean="0"/>
              <a:t>of using the Internet to buy products and services.</a:t>
            </a:r>
          </a:p>
          <a:p>
            <a:pPr eaLnBrk="1" hangingPunct="1"/>
            <a:endParaRPr lang="en-US" dirty="0" smtClean="0"/>
          </a:p>
        </p:txBody>
      </p:sp>
    </p:spTree>
  </p:cSld>
  <p:clrMapOvr>
    <a:masterClrMapping/>
  </p:clrMapOvr>
  <p:transition spd="slow">
    <p:wipe dir="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1646ADE6-754C-4AF3-B8E8-9D7C6C5E046C}" type="slidenum">
              <a:rPr lang="en-US"/>
              <a:pPr>
                <a:defRPr/>
              </a:pPr>
              <a:t>50</a:t>
            </a:fld>
            <a:endParaRPr lang="en-US"/>
          </a:p>
        </p:txBody>
      </p:sp>
      <p:sp>
        <p:nvSpPr>
          <p:cNvPr id="51204" name="Rectangle 2"/>
          <p:cNvSpPr>
            <a:spLocks noGrp="1" noChangeArrowheads="1"/>
          </p:cNvSpPr>
          <p:nvPr>
            <p:ph type="title"/>
          </p:nvPr>
        </p:nvSpPr>
        <p:spPr/>
        <p:txBody>
          <a:bodyPr/>
          <a:lstStyle/>
          <a:p>
            <a:pPr eaLnBrk="1" hangingPunct="1"/>
            <a:r>
              <a:rPr lang="en-US" smtClean="0"/>
              <a:t>Distribution for E-Commerce</a:t>
            </a:r>
          </a:p>
        </p:txBody>
      </p:sp>
      <p:sp>
        <p:nvSpPr>
          <p:cNvPr id="51205" name="Rectangle 3"/>
          <p:cNvSpPr>
            <a:spLocks noGrp="1" noChangeArrowheads="1"/>
          </p:cNvSpPr>
          <p:nvPr>
            <p:ph type="body" idx="1"/>
          </p:nvPr>
        </p:nvSpPr>
        <p:spPr>
          <a:xfrm>
            <a:off x="685800" y="1981200"/>
            <a:ext cx="8229600" cy="4114800"/>
          </a:xfrm>
        </p:spPr>
        <p:txBody>
          <a:bodyPr/>
          <a:lstStyle/>
          <a:p>
            <a:pPr eaLnBrk="1" hangingPunct="1"/>
            <a:r>
              <a:rPr lang="en-US" smtClean="0"/>
              <a:t>Internet can make </a:t>
            </a:r>
            <a:r>
              <a:rPr lang="en-US" u="sng" smtClean="0"/>
              <a:t>Product Distribution </a:t>
            </a:r>
            <a:r>
              <a:rPr lang="en-US" smtClean="0"/>
              <a:t>easier &amp; less expensive</a:t>
            </a:r>
          </a:p>
          <a:p>
            <a:pPr lvl="1" eaLnBrk="1" hangingPunct="1"/>
            <a:r>
              <a:rPr lang="en-US" sz="2700" smtClean="0"/>
              <a:t>Software companies do not have to produce CD – instead we download the software</a:t>
            </a:r>
          </a:p>
          <a:p>
            <a:pPr lvl="1" eaLnBrk="1" hangingPunct="1"/>
            <a:r>
              <a:rPr lang="en-US" sz="2700" smtClean="0"/>
              <a:t>Government does not have to print &amp; mail tax forms &amp; instruction books – online forms instead</a:t>
            </a:r>
          </a:p>
          <a:p>
            <a:pPr lvl="1" eaLnBrk="1" hangingPunct="1"/>
            <a:r>
              <a:rPr lang="en-US" sz="2700" smtClean="0"/>
              <a:t>Newspapers/Magazines have online editions</a:t>
            </a:r>
          </a:p>
          <a:p>
            <a:pPr lvl="1" eaLnBrk="1" hangingPunct="1"/>
            <a:r>
              <a:rPr lang="en-US" sz="2700" smtClean="0"/>
              <a:t>Photographers post photos online instead of CD</a:t>
            </a:r>
            <a:r>
              <a:rPr lang="en-US" smtClean="0"/>
              <a:t>  </a:t>
            </a:r>
          </a:p>
        </p:txBody>
      </p:sp>
    </p:spTree>
  </p:cSld>
  <p:clrMapOvr>
    <a:masterClrMapping/>
  </p:clrMapOvr>
  <p:transition spd="slow">
    <p:wipe dir="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3E18F343-8C34-4D1C-8296-B0D4D1A548C1}" type="slidenum">
              <a:rPr lang="en-US"/>
              <a:pPr>
                <a:defRPr/>
              </a:pPr>
              <a:t>51</a:t>
            </a:fld>
            <a:endParaRPr lang="en-US"/>
          </a:p>
        </p:txBody>
      </p:sp>
      <p:sp>
        <p:nvSpPr>
          <p:cNvPr id="52228" name="Rectangle 4"/>
          <p:cNvSpPr>
            <a:spLocks noGrp="1" noChangeArrowheads="1"/>
          </p:cNvSpPr>
          <p:nvPr>
            <p:ph type="title"/>
          </p:nvPr>
        </p:nvSpPr>
        <p:spPr/>
        <p:txBody>
          <a:bodyPr/>
          <a:lstStyle/>
          <a:p>
            <a:pPr eaLnBrk="1" hangingPunct="1"/>
            <a:r>
              <a:rPr lang="en-US" sz="2800" smtClean="0"/>
              <a:t>Distribution Problems &amp; Solutions</a:t>
            </a:r>
            <a:br>
              <a:rPr lang="en-US" sz="2800" smtClean="0"/>
            </a:br>
            <a:r>
              <a:rPr lang="en-US" sz="2800" u="sng" smtClean="0"/>
              <a:t>Transaction Security (1 of 3)</a:t>
            </a:r>
          </a:p>
        </p:txBody>
      </p:sp>
      <p:sp>
        <p:nvSpPr>
          <p:cNvPr id="52229" name="Rectangle 5"/>
          <p:cNvSpPr>
            <a:spLocks noGrp="1" noChangeArrowheads="1"/>
          </p:cNvSpPr>
          <p:nvPr>
            <p:ph type="body" idx="1"/>
          </p:nvPr>
        </p:nvSpPr>
        <p:spPr>
          <a:xfrm>
            <a:off x="685800" y="1981200"/>
            <a:ext cx="8229600" cy="4114800"/>
          </a:xfrm>
        </p:spPr>
        <p:txBody>
          <a:bodyPr/>
          <a:lstStyle/>
          <a:p>
            <a:pPr eaLnBrk="1" hangingPunct="1"/>
            <a:r>
              <a:rPr lang="en-US" b="1" u="sng" smtClean="0"/>
              <a:t>Transaction Security</a:t>
            </a:r>
          </a:p>
          <a:p>
            <a:pPr lvl="1" eaLnBrk="1" hangingPunct="1"/>
            <a:r>
              <a:rPr lang="en-US" smtClean="0"/>
              <a:t>Over half of all Internet consumers make at least one online purchase every 3 months.</a:t>
            </a:r>
          </a:p>
          <a:p>
            <a:pPr lvl="1" eaLnBrk="1" hangingPunct="1"/>
            <a:r>
              <a:rPr lang="en-US" smtClean="0"/>
              <a:t>Nearly 2/3 of all purchases started are ended before the customer submits the final order.</a:t>
            </a:r>
          </a:p>
          <a:p>
            <a:pPr lvl="1" eaLnBrk="1" hangingPunct="1"/>
            <a:r>
              <a:rPr lang="en-US" smtClean="0"/>
              <a:t>Business loses the sale and may have lost the consumer completely due to problems with the purchasing procedures.</a:t>
            </a:r>
          </a:p>
          <a:p>
            <a:pPr eaLnBrk="1" hangingPunct="1"/>
            <a:endParaRPr lang="en-US" smtClean="0"/>
          </a:p>
        </p:txBody>
      </p:sp>
    </p:spTree>
  </p:cSld>
  <p:clrMapOvr>
    <a:masterClrMapping/>
  </p:clrMapOvr>
  <p:transition spd="slow">
    <p:wipe dir="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5AA8E015-9FD2-43A5-AC32-D7EDEB239CAE}" type="slidenum">
              <a:rPr lang="en-US"/>
              <a:pPr>
                <a:defRPr/>
              </a:pPr>
              <a:t>52</a:t>
            </a:fld>
            <a:endParaRPr lang="en-US"/>
          </a:p>
        </p:txBody>
      </p:sp>
      <p:sp>
        <p:nvSpPr>
          <p:cNvPr id="53252" name="Rectangle 2"/>
          <p:cNvSpPr>
            <a:spLocks noGrp="1" noChangeArrowheads="1"/>
          </p:cNvSpPr>
          <p:nvPr>
            <p:ph type="title"/>
          </p:nvPr>
        </p:nvSpPr>
        <p:spPr>
          <a:xfrm>
            <a:off x="228600" y="609600"/>
            <a:ext cx="8610600" cy="1143000"/>
          </a:xfrm>
        </p:spPr>
        <p:txBody>
          <a:bodyPr/>
          <a:lstStyle/>
          <a:p>
            <a:pPr eaLnBrk="1" hangingPunct="1"/>
            <a:r>
              <a:rPr lang="en-US" sz="2800" smtClean="0"/>
              <a:t>Distribution Problems &amp; Solutions</a:t>
            </a:r>
            <a:br>
              <a:rPr lang="en-US" sz="2800" smtClean="0"/>
            </a:br>
            <a:r>
              <a:rPr lang="en-US" sz="2800" u="sng" smtClean="0"/>
              <a:t>Transaction Security (2 of 3)</a:t>
            </a:r>
          </a:p>
        </p:txBody>
      </p:sp>
      <p:sp>
        <p:nvSpPr>
          <p:cNvPr id="53253" name="Rectangle 3"/>
          <p:cNvSpPr>
            <a:spLocks noGrp="1" noChangeArrowheads="1"/>
          </p:cNvSpPr>
          <p:nvPr>
            <p:ph type="body" idx="1"/>
          </p:nvPr>
        </p:nvSpPr>
        <p:spPr>
          <a:xfrm>
            <a:off x="609600" y="1828800"/>
            <a:ext cx="8305800" cy="4419600"/>
          </a:xfrm>
        </p:spPr>
        <p:txBody>
          <a:bodyPr/>
          <a:lstStyle/>
          <a:p>
            <a:pPr marL="609600" indent="-609600" eaLnBrk="1" hangingPunct="1"/>
            <a:r>
              <a:rPr lang="en-US" smtClean="0"/>
              <a:t>One of the greatest concerns of customers is the security of the info they provide when placing an order online:</a:t>
            </a:r>
          </a:p>
          <a:p>
            <a:pPr marL="877888" lvl="1" indent="-533400" eaLnBrk="1" hangingPunct="1"/>
            <a:r>
              <a:rPr lang="en-US" sz="2200" smtClean="0"/>
              <a:t>Personal info: Name, Address, Phone #, Credit Card #</a:t>
            </a:r>
            <a:br>
              <a:rPr lang="en-US" sz="2200" smtClean="0"/>
            </a:br>
            <a:endParaRPr lang="en-US" sz="2200" smtClean="0"/>
          </a:p>
          <a:p>
            <a:pPr marL="877888" lvl="1" indent="-533400" eaLnBrk="1" hangingPunct="1">
              <a:buFont typeface="Wingdings" pitchFamily="2" charset="2"/>
              <a:buAutoNum type="arabicPeriod"/>
            </a:pPr>
            <a:r>
              <a:rPr lang="en-US" smtClean="0"/>
              <a:t>Personal info can be stolen or misused </a:t>
            </a:r>
            <a:r>
              <a:rPr lang="en-US" i="1" u="sng" smtClean="0"/>
              <a:t>while</a:t>
            </a:r>
            <a:r>
              <a:rPr lang="en-US" smtClean="0"/>
              <a:t> it is being transmitted or stored on computer</a:t>
            </a:r>
          </a:p>
          <a:p>
            <a:pPr marL="877888" lvl="1" indent="-533400" eaLnBrk="1" hangingPunct="1">
              <a:buFont typeface="Wingdings" pitchFamily="2" charset="2"/>
              <a:buAutoNum type="arabicPeriod" startAt="2"/>
            </a:pPr>
            <a:r>
              <a:rPr lang="en-US" smtClean="0"/>
              <a:t>Business may misuse the info </a:t>
            </a:r>
            <a:r>
              <a:rPr lang="en-US" i="1" u="sng" smtClean="0"/>
              <a:t>after</a:t>
            </a:r>
            <a:r>
              <a:rPr lang="en-US" smtClean="0"/>
              <a:t> the order has been processed</a:t>
            </a:r>
          </a:p>
        </p:txBody>
      </p:sp>
    </p:spTree>
  </p:cSld>
  <p:clrMapOvr>
    <a:masterClrMapping/>
  </p:clrMapOvr>
  <p:transition spd="slow">
    <p:wipe dir="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96D280EB-0541-495C-A70D-08A0FD8757DC}" type="slidenum">
              <a:rPr lang="en-US"/>
              <a:pPr>
                <a:defRPr/>
              </a:pPr>
              <a:t>53</a:t>
            </a:fld>
            <a:endParaRPr lang="en-US"/>
          </a:p>
        </p:txBody>
      </p:sp>
      <p:sp>
        <p:nvSpPr>
          <p:cNvPr id="54276" name="Rectangle 2"/>
          <p:cNvSpPr>
            <a:spLocks noGrp="1" noChangeArrowheads="1"/>
          </p:cNvSpPr>
          <p:nvPr>
            <p:ph type="title"/>
          </p:nvPr>
        </p:nvSpPr>
        <p:spPr>
          <a:xfrm>
            <a:off x="228600" y="609600"/>
            <a:ext cx="8610600" cy="1143000"/>
          </a:xfrm>
        </p:spPr>
        <p:txBody>
          <a:bodyPr/>
          <a:lstStyle/>
          <a:p>
            <a:pPr eaLnBrk="1" hangingPunct="1"/>
            <a:r>
              <a:rPr lang="en-US" sz="2800" smtClean="0"/>
              <a:t>Distribution Problems &amp; Solutions</a:t>
            </a:r>
            <a:br>
              <a:rPr lang="en-US" sz="2800" smtClean="0"/>
            </a:br>
            <a:r>
              <a:rPr lang="en-US" sz="2800" u="sng" smtClean="0"/>
              <a:t>Transaction Security (3 of 3)</a:t>
            </a:r>
          </a:p>
        </p:txBody>
      </p:sp>
      <p:sp>
        <p:nvSpPr>
          <p:cNvPr id="54277" name="Rectangle 3"/>
          <p:cNvSpPr>
            <a:spLocks noGrp="1" noChangeArrowheads="1"/>
          </p:cNvSpPr>
          <p:nvPr>
            <p:ph type="body" idx="1"/>
          </p:nvPr>
        </p:nvSpPr>
        <p:spPr>
          <a:xfrm>
            <a:off x="609600" y="1828800"/>
            <a:ext cx="8305800" cy="4419600"/>
          </a:xfrm>
        </p:spPr>
        <p:txBody>
          <a:bodyPr/>
          <a:lstStyle/>
          <a:p>
            <a:pPr marL="609600" indent="-609600" eaLnBrk="1" hangingPunct="1"/>
            <a:r>
              <a:rPr lang="en-US" sz="2900" smtClean="0"/>
              <a:t>E-commerce companies go through great lengths to provide security for customers</a:t>
            </a:r>
          </a:p>
          <a:p>
            <a:pPr marL="609600" indent="-609600" eaLnBrk="1" hangingPunct="1"/>
            <a:r>
              <a:rPr lang="en-US" sz="2900" smtClean="0"/>
              <a:t>Advanced Security Technologies</a:t>
            </a:r>
          </a:p>
          <a:p>
            <a:pPr marL="609600" indent="-609600" eaLnBrk="1" hangingPunct="1"/>
            <a:r>
              <a:rPr lang="en-US" sz="2900" smtClean="0"/>
              <a:t>Offer the choice of fax or phone orders</a:t>
            </a:r>
          </a:p>
          <a:p>
            <a:pPr marL="609600" indent="-609600" eaLnBrk="1" hangingPunct="1"/>
            <a:r>
              <a:rPr lang="en-US" sz="2900" smtClean="0"/>
              <a:t>Bank account transfers (no credit card #)</a:t>
            </a:r>
          </a:p>
          <a:p>
            <a:pPr marL="609600" indent="-609600" eaLnBrk="1" hangingPunct="1"/>
            <a:r>
              <a:rPr lang="en-US" sz="2900" smtClean="0"/>
              <a:t>C.C. companies offer insurance so they aren’t responsible for misuse of their info</a:t>
            </a:r>
          </a:p>
          <a:p>
            <a:pPr marL="609600" indent="-609600" eaLnBrk="1" hangingPunct="1"/>
            <a:r>
              <a:rPr lang="en-US" sz="2900" smtClean="0"/>
              <a:t>Privacy policies concerning use of private info</a:t>
            </a:r>
          </a:p>
        </p:txBody>
      </p:sp>
    </p:spTree>
  </p:cSld>
  <p:clrMapOvr>
    <a:masterClrMapping/>
  </p:clrMapOvr>
  <p:transition spd="slow">
    <p:wipe dir="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780133F1-B733-45AB-AB97-618E97FC5E56}" type="slidenum">
              <a:rPr lang="en-US"/>
              <a:pPr>
                <a:defRPr/>
              </a:pPr>
              <a:t>54</a:t>
            </a:fld>
            <a:endParaRPr lang="en-US"/>
          </a:p>
        </p:txBody>
      </p:sp>
      <p:sp>
        <p:nvSpPr>
          <p:cNvPr id="55300" name="Rectangle 2"/>
          <p:cNvSpPr>
            <a:spLocks noGrp="1" noChangeArrowheads="1"/>
          </p:cNvSpPr>
          <p:nvPr>
            <p:ph type="title"/>
          </p:nvPr>
        </p:nvSpPr>
        <p:spPr>
          <a:xfrm>
            <a:off x="685800" y="609600"/>
            <a:ext cx="8458200" cy="1143000"/>
          </a:xfrm>
        </p:spPr>
        <p:txBody>
          <a:bodyPr/>
          <a:lstStyle/>
          <a:p>
            <a:pPr eaLnBrk="1" hangingPunct="1"/>
            <a:r>
              <a:rPr lang="en-US" sz="2800" smtClean="0"/>
              <a:t>Distribution Problems &amp; Solutions</a:t>
            </a:r>
            <a:br>
              <a:rPr lang="en-US" sz="2800" smtClean="0"/>
            </a:br>
            <a:r>
              <a:rPr lang="en-US" sz="2800" smtClean="0"/>
              <a:t>Expanded Distribution &amp; Customer Service 1/4</a:t>
            </a:r>
          </a:p>
        </p:txBody>
      </p:sp>
      <p:sp>
        <p:nvSpPr>
          <p:cNvPr id="55301" name="Rectangle 3"/>
          <p:cNvSpPr>
            <a:spLocks noGrp="1" noChangeArrowheads="1"/>
          </p:cNvSpPr>
          <p:nvPr>
            <p:ph type="body" idx="1"/>
          </p:nvPr>
        </p:nvSpPr>
        <p:spPr>
          <a:xfrm>
            <a:off x="685800" y="1981200"/>
            <a:ext cx="8229600" cy="4114800"/>
          </a:xfrm>
        </p:spPr>
        <p:txBody>
          <a:bodyPr/>
          <a:lstStyle/>
          <a:p>
            <a:pPr eaLnBrk="1" hangingPunct="1">
              <a:lnSpc>
                <a:spcPct val="90000"/>
              </a:lnSpc>
            </a:pPr>
            <a:r>
              <a:rPr lang="en-US" smtClean="0"/>
              <a:t>Distribution activities were challenging</a:t>
            </a:r>
            <a:br>
              <a:rPr lang="en-US" smtClean="0"/>
            </a:br>
            <a:endParaRPr lang="en-US" sz="1200" smtClean="0"/>
          </a:p>
          <a:p>
            <a:pPr lvl="1" eaLnBrk="1" hangingPunct="1">
              <a:lnSpc>
                <a:spcPct val="90000"/>
              </a:lnSpc>
            </a:pPr>
            <a:r>
              <a:rPr lang="en-US" smtClean="0"/>
              <a:t>Still needed to pack and ship online orders</a:t>
            </a:r>
          </a:p>
          <a:p>
            <a:pPr lvl="1" eaLnBrk="1" hangingPunct="1">
              <a:lnSpc>
                <a:spcPct val="90000"/>
              </a:lnSpc>
            </a:pPr>
            <a:r>
              <a:rPr lang="en-US" smtClean="0"/>
              <a:t>Customers often had questions</a:t>
            </a:r>
          </a:p>
          <a:p>
            <a:pPr lvl="1" eaLnBrk="1" hangingPunct="1">
              <a:lnSpc>
                <a:spcPct val="90000"/>
              </a:lnSpc>
            </a:pPr>
            <a:r>
              <a:rPr lang="en-US" smtClean="0"/>
              <a:t>Customers often needed help with assembly</a:t>
            </a:r>
          </a:p>
          <a:p>
            <a:pPr lvl="1" eaLnBrk="1" hangingPunct="1">
              <a:lnSpc>
                <a:spcPct val="90000"/>
              </a:lnSpc>
            </a:pPr>
            <a:r>
              <a:rPr lang="en-US" smtClean="0"/>
              <a:t>If product damaged or not what they wanted, they wanted to be able to return/exchange it</a:t>
            </a:r>
          </a:p>
          <a:p>
            <a:pPr lvl="1" eaLnBrk="1" hangingPunct="1">
              <a:lnSpc>
                <a:spcPct val="90000"/>
              </a:lnSpc>
            </a:pPr>
            <a:r>
              <a:rPr lang="en-US" smtClean="0"/>
              <a:t>Customers became dissatisfied with lack of services provided w/ online purchases</a:t>
            </a:r>
          </a:p>
        </p:txBody>
      </p:sp>
    </p:spTree>
  </p:cSld>
  <p:clrMapOvr>
    <a:masterClrMapping/>
  </p:clrMapOvr>
  <p:transition spd="slow">
    <p:wipe dir="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3F990328-F961-41B2-B818-97AEF40CC4B4}" type="slidenum">
              <a:rPr lang="en-US"/>
              <a:pPr>
                <a:defRPr/>
              </a:pPr>
              <a:t>55</a:t>
            </a:fld>
            <a:endParaRPr lang="en-US"/>
          </a:p>
        </p:txBody>
      </p:sp>
      <p:sp>
        <p:nvSpPr>
          <p:cNvPr id="56324" name="Rectangle 2"/>
          <p:cNvSpPr>
            <a:spLocks noGrp="1" noChangeArrowheads="1"/>
          </p:cNvSpPr>
          <p:nvPr>
            <p:ph type="title"/>
          </p:nvPr>
        </p:nvSpPr>
        <p:spPr>
          <a:xfrm>
            <a:off x="685800" y="609600"/>
            <a:ext cx="8458200" cy="1143000"/>
          </a:xfrm>
        </p:spPr>
        <p:txBody>
          <a:bodyPr/>
          <a:lstStyle/>
          <a:p>
            <a:pPr eaLnBrk="1" hangingPunct="1"/>
            <a:r>
              <a:rPr lang="en-US" sz="2800" smtClean="0"/>
              <a:t>Distribution Problems &amp; Solutions</a:t>
            </a:r>
            <a:br>
              <a:rPr lang="en-US" sz="2800" smtClean="0"/>
            </a:br>
            <a:r>
              <a:rPr lang="en-US" sz="2800" smtClean="0"/>
              <a:t>Expanded Distribution &amp; Customer Service 2/4</a:t>
            </a:r>
          </a:p>
        </p:txBody>
      </p:sp>
      <p:sp>
        <p:nvSpPr>
          <p:cNvPr id="56325" name="Rectangle 3"/>
          <p:cNvSpPr>
            <a:spLocks noGrp="1" noChangeArrowheads="1"/>
          </p:cNvSpPr>
          <p:nvPr>
            <p:ph type="body" idx="1"/>
          </p:nvPr>
        </p:nvSpPr>
        <p:spPr>
          <a:xfrm>
            <a:off x="685800" y="1981200"/>
            <a:ext cx="8229600" cy="4114800"/>
          </a:xfrm>
        </p:spPr>
        <p:txBody>
          <a:bodyPr/>
          <a:lstStyle/>
          <a:p>
            <a:pPr eaLnBrk="1" hangingPunct="1"/>
            <a:r>
              <a:rPr lang="en-US" smtClean="0"/>
              <a:t>UPS &amp; Fedex offer special delivery services to meet needs of online buyers</a:t>
            </a:r>
          </a:p>
          <a:p>
            <a:pPr lvl="1" eaLnBrk="1" hangingPunct="1"/>
            <a:r>
              <a:rPr lang="en-US" smtClean="0"/>
              <a:t>Shipments tracked instantly online</a:t>
            </a:r>
          </a:p>
          <a:p>
            <a:pPr lvl="1" eaLnBrk="1" hangingPunct="1"/>
            <a:r>
              <a:rPr lang="en-US" smtClean="0"/>
              <a:t>Easy returns with preprinted labels, return instructions and free pick-up services</a:t>
            </a:r>
          </a:p>
          <a:p>
            <a:pPr eaLnBrk="1" hangingPunct="1"/>
            <a:r>
              <a:rPr lang="en-US" smtClean="0"/>
              <a:t>Some businesses offer arrangements for returns made to local businesses</a:t>
            </a:r>
          </a:p>
        </p:txBody>
      </p:sp>
    </p:spTree>
  </p:cSld>
  <p:clrMapOvr>
    <a:masterClrMapping/>
  </p:clrMapOvr>
  <p:transition spd="slow">
    <p:wipe dir="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DE5A210D-64F7-4B08-B876-A2A44694F097}" type="slidenum">
              <a:rPr lang="en-US"/>
              <a:pPr>
                <a:defRPr/>
              </a:pPr>
              <a:t>56</a:t>
            </a:fld>
            <a:endParaRPr lang="en-US"/>
          </a:p>
        </p:txBody>
      </p:sp>
      <p:sp>
        <p:nvSpPr>
          <p:cNvPr id="57348" name="Rectangle 2"/>
          <p:cNvSpPr>
            <a:spLocks noGrp="1" noChangeArrowheads="1"/>
          </p:cNvSpPr>
          <p:nvPr>
            <p:ph type="title"/>
          </p:nvPr>
        </p:nvSpPr>
        <p:spPr>
          <a:xfrm>
            <a:off x="685800" y="609600"/>
            <a:ext cx="8458200" cy="1143000"/>
          </a:xfrm>
        </p:spPr>
        <p:txBody>
          <a:bodyPr/>
          <a:lstStyle/>
          <a:p>
            <a:pPr eaLnBrk="1" hangingPunct="1"/>
            <a:r>
              <a:rPr lang="en-US" sz="2800" smtClean="0"/>
              <a:t>Distribution Problems &amp; Solutions</a:t>
            </a:r>
            <a:br>
              <a:rPr lang="en-US" sz="2800" smtClean="0"/>
            </a:br>
            <a:r>
              <a:rPr lang="en-US" sz="2800" smtClean="0"/>
              <a:t>Expanded Distribution &amp; Customer Service 3/4</a:t>
            </a:r>
          </a:p>
        </p:txBody>
      </p:sp>
      <p:sp>
        <p:nvSpPr>
          <p:cNvPr id="57349" name="Rectangle 3"/>
          <p:cNvSpPr>
            <a:spLocks noGrp="1" noChangeArrowheads="1"/>
          </p:cNvSpPr>
          <p:nvPr>
            <p:ph type="body" idx="1"/>
          </p:nvPr>
        </p:nvSpPr>
        <p:spPr>
          <a:xfrm>
            <a:off x="685800" y="1981200"/>
            <a:ext cx="8229600" cy="4114800"/>
          </a:xfrm>
        </p:spPr>
        <p:txBody>
          <a:bodyPr/>
          <a:lstStyle/>
          <a:p>
            <a:pPr eaLnBrk="1" hangingPunct="1"/>
            <a:r>
              <a:rPr lang="en-US" smtClean="0"/>
              <a:t>Customer Service centers have been set up to respond to Internet customers.</a:t>
            </a:r>
            <a:br>
              <a:rPr lang="en-US" smtClean="0"/>
            </a:br>
            <a:endParaRPr lang="en-US" sz="1400" smtClean="0"/>
          </a:p>
          <a:p>
            <a:pPr eaLnBrk="1" hangingPunct="1"/>
            <a:r>
              <a:rPr lang="en-US" smtClean="0"/>
              <a:t>Links to FAQs – immediate answers</a:t>
            </a:r>
            <a:br>
              <a:rPr lang="en-US" smtClean="0"/>
            </a:br>
            <a:endParaRPr lang="en-US" sz="1400" smtClean="0"/>
          </a:p>
          <a:p>
            <a:pPr eaLnBrk="1" hangingPunct="1"/>
            <a:r>
              <a:rPr lang="en-US" smtClean="0"/>
              <a:t>Instruction manuals, product warranties &amp; registration, &amp; product replacement orders can all be found online for easy access</a:t>
            </a:r>
          </a:p>
        </p:txBody>
      </p:sp>
    </p:spTree>
  </p:cSld>
  <p:clrMapOvr>
    <a:masterClrMapping/>
  </p:clrMapOvr>
  <p:transition spd="slow">
    <p:wipe dir="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22C43E0A-9927-46C4-A756-D013C3AC6994}" type="slidenum">
              <a:rPr lang="en-US"/>
              <a:pPr>
                <a:defRPr/>
              </a:pPr>
              <a:t>57</a:t>
            </a:fld>
            <a:endParaRPr lang="en-US"/>
          </a:p>
        </p:txBody>
      </p:sp>
      <p:sp>
        <p:nvSpPr>
          <p:cNvPr id="58372" name="Rectangle 2"/>
          <p:cNvSpPr>
            <a:spLocks noGrp="1" noChangeArrowheads="1"/>
          </p:cNvSpPr>
          <p:nvPr>
            <p:ph type="title"/>
          </p:nvPr>
        </p:nvSpPr>
        <p:spPr>
          <a:xfrm>
            <a:off x="685800" y="609600"/>
            <a:ext cx="8458200" cy="1143000"/>
          </a:xfrm>
        </p:spPr>
        <p:txBody>
          <a:bodyPr/>
          <a:lstStyle/>
          <a:p>
            <a:pPr eaLnBrk="1" hangingPunct="1"/>
            <a:r>
              <a:rPr lang="en-US" sz="2800" smtClean="0"/>
              <a:t>Distribution Problems &amp; Solutions</a:t>
            </a:r>
            <a:br>
              <a:rPr lang="en-US" sz="2800" smtClean="0"/>
            </a:br>
            <a:r>
              <a:rPr lang="en-US" sz="2800" smtClean="0"/>
              <a:t>Expanded Distribution &amp; Customer Service 4/4</a:t>
            </a:r>
          </a:p>
        </p:txBody>
      </p:sp>
      <p:sp>
        <p:nvSpPr>
          <p:cNvPr id="58373" name="Rectangle 3"/>
          <p:cNvSpPr>
            <a:spLocks noGrp="1" noChangeArrowheads="1"/>
          </p:cNvSpPr>
          <p:nvPr>
            <p:ph type="body" idx="1"/>
          </p:nvPr>
        </p:nvSpPr>
        <p:spPr>
          <a:xfrm>
            <a:off x="685800" y="1981200"/>
            <a:ext cx="8229600" cy="4267200"/>
          </a:xfrm>
        </p:spPr>
        <p:txBody>
          <a:bodyPr/>
          <a:lstStyle/>
          <a:p>
            <a:pPr eaLnBrk="1" hangingPunct="1"/>
            <a:r>
              <a:rPr lang="en-US" smtClean="0"/>
              <a:t>New businesses have been developed to serve e-commerce distribution needs. </a:t>
            </a:r>
          </a:p>
          <a:p>
            <a:pPr lvl="1" eaLnBrk="1" hangingPunct="1"/>
            <a:r>
              <a:rPr lang="en-US" b="1" i="1" u="sng" smtClean="0"/>
              <a:t>Product Fulfillment Center</a:t>
            </a:r>
            <a:r>
              <a:rPr lang="en-US" i="1" smtClean="0"/>
              <a:t>:</a:t>
            </a:r>
            <a:r>
              <a:rPr lang="en-US" smtClean="0"/>
              <a:t> provides some or all of the activities required to fill orders.</a:t>
            </a:r>
          </a:p>
          <a:p>
            <a:pPr lvl="1" eaLnBrk="1" hangingPunct="1"/>
            <a:r>
              <a:rPr lang="en-US" smtClean="0"/>
              <a:t>Amazon.com – successful example</a:t>
            </a:r>
          </a:p>
          <a:p>
            <a:pPr lvl="2" eaLnBrk="1" hangingPunct="1"/>
            <a:r>
              <a:rPr lang="en-US" smtClean="0"/>
              <a:t>Does not produce products</a:t>
            </a:r>
          </a:p>
          <a:p>
            <a:pPr lvl="2" eaLnBrk="1" hangingPunct="1"/>
            <a:r>
              <a:rPr lang="en-US" smtClean="0"/>
              <a:t>Sells products of other businesses by completing ordering processing, product storage, order filling &amp; packing and customer service.</a:t>
            </a:r>
          </a:p>
        </p:txBody>
      </p:sp>
    </p:spTree>
  </p:cSld>
  <p:clrMapOvr>
    <a:masterClrMapping/>
  </p:clrMapOvr>
  <p:transition spd="slow">
    <p:wipe dir="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Footer Placeholder 3"/>
          <p:cNvSpPr>
            <a:spLocks noGrp="1"/>
          </p:cNvSpPr>
          <p:nvPr>
            <p:ph type="ftr" sz="quarter" idx="10"/>
          </p:nvPr>
        </p:nvSpPr>
        <p:spPr>
          <a:noFill/>
        </p:spPr>
        <p:txBody>
          <a:bodyPr/>
          <a:lstStyle/>
          <a:p>
            <a:r>
              <a:rPr lang="en-US" smtClean="0"/>
              <a:t>Chapter 8</a:t>
            </a:r>
          </a:p>
        </p:txBody>
      </p:sp>
      <p:sp>
        <p:nvSpPr>
          <p:cNvPr id="6" name="Slide Number Placeholder 4"/>
          <p:cNvSpPr>
            <a:spLocks noGrp="1"/>
          </p:cNvSpPr>
          <p:nvPr>
            <p:ph type="sldNum" sz="quarter" idx="11"/>
          </p:nvPr>
        </p:nvSpPr>
        <p:spPr/>
        <p:txBody>
          <a:bodyPr/>
          <a:lstStyle/>
          <a:p>
            <a:pPr>
              <a:defRPr/>
            </a:pPr>
            <a:fld id="{4F7D3434-F493-40B9-81DB-082539677278}" type="slidenum">
              <a:rPr lang="en-US"/>
              <a:pPr>
                <a:defRPr/>
              </a:pPr>
              <a:t>58</a:t>
            </a:fld>
            <a:endParaRPr lang="en-US"/>
          </a:p>
        </p:txBody>
      </p:sp>
      <p:sp>
        <p:nvSpPr>
          <p:cNvPr id="59396" name="Rectangle 4"/>
          <p:cNvSpPr>
            <a:spLocks noGrp="1" noChangeArrowheads="1"/>
          </p:cNvSpPr>
          <p:nvPr>
            <p:ph type="title"/>
          </p:nvPr>
        </p:nvSpPr>
        <p:spPr/>
        <p:txBody>
          <a:bodyPr/>
          <a:lstStyle/>
          <a:p>
            <a:pPr eaLnBrk="1" hangingPunct="1"/>
            <a:r>
              <a:rPr lang="en-US" smtClean="0"/>
              <a:t>THE ROLE OF PROMOTION</a:t>
            </a:r>
            <a:br>
              <a:rPr lang="en-US" smtClean="0"/>
            </a:br>
            <a:r>
              <a:rPr lang="en-US" smtClean="0"/>
              <a:t>FOR E-COMMERCE</a:t>
            </a:r>
          </a:p>
        </p:txBody>
      </p:sp>
      <p:sp>
        <p:nvSpPr>
          <p:cNvPr id="59397" name="Rectangle 5"/>
          <p:cNvSpPr>
            <a:spLocks noGrp="1" noChangeArrowheads="1"/>
          </p:cNvSpPr>
          <p:nvPr>
            <p:ph type="body" idx="1"/>
          </p:nvPr>
        </p:nvSpPr>
        <p:spPr/>
        <p:txBody>
          <a:bodyPr/>
          <a:lstStyle/>
          <a:p>
            <a:pPr eaLnBrk="1" hangingPunct="1">
              <a:buFont typeface="Wingdings" pitchFamily="2" charset="2"/>
              <a:buNone/>
            </a:pPr>
            <a:r>
              <a:rPr lang="en-US" b="1" smtClean="0">
                <a:solidFill>
                  <a:schemeClr val="folHlink"/>
                </a:solidFill>
              </a:rPr>
              <a:t>GOALS</a:t>
            </a:r>
            <a:endParaRPr lang="en-US" smtClean="0"/>
          </a:p>
          <a:p>
            <a:pPr eaLnBrk="1" hangingPunct="1"/>
            <a:r>
              <a:rPr lang="en-US" smtClean="0"/>
              <a:t>Describe how companies use promotion on the Internet.</a:t>
            </a:r>
          </a:p>
          <a:p>
            <a:pPr eaLnBrk="1" hangingPunct="1"/>
            <a:r>
              <a:rPr lang="en-US" smtClean="0"/>
              <a:t>Identify ways to increase the effectiveness of online promotion.</a:t>
            </a:r>
          </a:p>
        </p:txBody>
      </p:sp>
      <p:sp>
        <p:nvSpPr>
          <p:cNvPr id="59398" name="AutoShape 6"/>
          <p:cNvSpPr>
            <a:spLocks noChangeArrowheads="1"/>
          </p:cNvSpPr>
          <p:nvPr/>
        </p:nvSpPr>
        <p:spPr bwMode="auto">
          <a:xfrm>
            <a:off x="152400" y="152400"/>
            <a:ext cx="1371600" cy="914400"/>
          </a:xfrm>
          <a:prstGeom prst="roundRect">
            <a:avLst>
              <a:gd name="adj" fmla="val 16667"/>
            </a:avLst>
          </a:prstGeom>
          <a:solidFill>
            <a:schemeClr val="accent2"/>
          </a:solidFill>
          <a:ln w="9525">
            <a:noFill/>
            <a:round/>
            <a:headEnd/>
            <a:tailEnd/>
          </a:ln>
        </p:spPr>
        <p:txBody>
          <a:bodyPr anchor="b"/>
          <a:lstStyle/>
          <a:p>
            <a:pPr algn="ctr"/>
            <a:r>
              <a:rPr lang="en-US" sz="4400" b="1">
                <a:solidFill>
                  <a:schemeClr val="bg1"/>
                </a:solidFill>
              </a:rPr>
              <a:t>8-4</a:t>
            </a:r>
          </a:p>
        </p:txBody>
      </p:sp>
    </p:spTree>
  </p:cSld>
  <p:clrMapOvr>
    <a:masterClrMapping/>
  </p:clrMapOvr>
  <p:transition spd="slow">
    <p:wipe dir="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22274DD5-7D8A-408D-A9C9-F564A0956F6A}" type="slidenum">
              <a:rPr lang="en-US"/>
              <a:pPr>
                <a:defRPr/>
              </a:pPr>
              <a:t>59</a:t>
            </a:fld>
            <a:endParaRPr lang="en-US"/>
          </a:p>
        </p:txBody>
      </p:sp>
      <p:sp>
        <p:nvSpPr>
          <p:cNvPr id="60420" name="Rectangle 4"/>
          <p:cNvSpPr>
            <a:spLocks noGrp="1" noChangeArrowheads="1"/>
          </p:cNvSpPr>
          <p:nvPr>
            <p:ph type="title"/>
          </p:nvPr>
        </p:nvSpPr>
        <p:spPr/>
        <p:txBody>
          <a:bodyPr/>
          <a:lstStyle/>
          <a:p>
            <a:pPr eaLnBrk="1" hangingPunct="1"/>
            <a:r>
              <a:rPr lang="en-US" smtClean="0"/>
              <a:t>Communicating with</a:t>
            </a:r>
            <a:br>
              <a:rPr lang="en-US" smtClean="0"/>
            </a:br>
            <a:r>
              <a:rPr lang="en-US" smtClean="0"/>
              <a:t>Internet Users</a:t>
            </a:r>
          </a:p>
        </p:txBody>
      </p:sp>
      <p:sp>
        <p:nvSpPr>
          <p:cNvPr id="60421" name="Rectangle 5"/>
          <p:cNvSpPr>
            <a:spLocks noGrp="1" noChangeArrowheads="1"/>
          </p:cNvSpPr>
          <p:nvPr>
            <p:ph type="body" idx="1"/>
          </p:nvPr>
        </p:nvSpPr>
        <p:spPr>
          <a:xfrm>
            <a:off x="685800" y="1981200"/>
            <a:ext cx="8229600" cy="4114800"/>
          </a:xfrm>
        </p:spPr>
        <p:txBody>
          <a:bodyPr/>
          <a:lstStyle/>
          <a:p>
            <a:pPr eaLnBrk="1" hangingPunct="1">
              <a:lnSpc>
                <a:spcPct val="90000"/>
              </a:lnSpc>
            </a:pPr>
            <a:r>
              <a:rPr lang="en-US" sz="3000" smtClean="0"/>
              <a:t>Most people today are not using the Internet to purchase products when they are online.</a:t>
            </a:r>
            <a:br>
              <a:rPr lang="en-US" sz="3000" smtClean="0"/>
            </a:br>
            <a:endParaRPr lang="en-US" sz="1000" smtClean="0"/>
          </a:p>
          <a:p>
            <a:pPr eaLnBrk="1" hangingPunct="1">
              <a:lnSpc>
                <a:spcPct val="90000"/>
              </a:lnSpc>
            </a:pPr>
            <a:r>
              <a:rPr lang="en-US" sz="3000" smtClean="0"/>
              <a:t>Only 2% of Internet users say they go online with the intention of making a purchase.</a:t>
            </a:r>
            <a:br>
              <a:rPr lang="en-US" sz="3000" smtClean="0"/>
            </a:br>
            <a:endParaRPr lang="en-US" sz="1000" smtClean="0"/>
          </a:p>
          <a:p>
            <a:pPr eaLnBrk="1" hangingPunct="1">
              <a:lnSpc>
                <a:spcPct val="90000"/>
              </a:lnSpc>
            </a:pPr>
            <a:r>
              <a:rPr lang="en-US" sz="3000" smtClean="0"/>
              <a:t>Over 80% say they go online for communication purposes.</a:t>
            </a:r>
            <a:br>
              <a:rPr lang="en-US" sz="3000" smtClean="0"/>
            </a:br>
            <a:endParaRPr lang="en-US" sz="1000" smtClean="0"/>
          </a:p>
          <a:p>
            <a:pPr eaLnBrk="1" hangingPunct="1">
              <a:lnSpc>
                <a:spcPct val="90000"/>
              </a:lnSpc>
            </a:pPr>
            <a:r>
              <a:rPr lang="en-US" sz="3000" smtClean="0"/>
              <a:t>Consumers more likely to gather information on products and compare alternatives. </a:t>
            </a:r>
          </a:p>
        </p:txBody>
      </p:sp>
    </p:spTree>
  </p:cSld>
  <p:clrMapOvr>
    <a:masterClrMapping/>
  </p:clrMapOvr>
  <p:transition spd="slow">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F80D9E44-AC62-4363-A9D7-9BDE90784030}" type="slidenum">
              <a:rPr lang="en-US"/>
              <a:pPr>
                <a:defRPr/>
              </a:pPr>
              <a:t>6</a:t>
            </a:fld>
            <a:endParaRPr lang="en-US"/>
          </a:p>
        </p:txBody>
      </p:sp>
      <p:sp>
        <p:nvSpPr>
          <p:cNvPr id="9220" name="Rectangle 2"/>
          <p:cNvSpPr>
            <a:spLocks noGrp="1" noChangeArrowheads="1"/>
          </p:cNvSpPr>
          <p:nvPr>
            <p:ph type="title"/>
          </p:nvPr>
        </p:nvSpPr>
        <p:spPr/>
        <p:txBody>
          <a:bodyPr/>
          <a:lstStyle/>
          <a:p>
            <a:pPr eaLnBrk="1" hangingPunct="1"/>
            <a:r>
              <a:rPr lang="en-US" smtClean="0"/>
              <a:t>The Expanding World</a:t>
            </a:r>
            <a:br>
              <a:rPr lang="en-US" smtClean="0"/>
            </a:br>
            <a:r>
              <a:rPr lang="en-US" smtClean="0"/>
              <a:t>of E-Commerce</a:t>
            </a:r>
          </a:p>
        </p:txBody>
      </p:sp>
      <p:sp>
        <p:nvSpPr>
          <p:cNvPr id="9221" name="Rectangle 3"/>
          <p:cNvSpPr>
            <a:spLocks noGrp="1" noChangeArrowheads="1"/>
          </p:cNvSpPr>
          <p:nvPr>
            <p:ph type="body" idx="1"/>
          </p:nvPr>
        </p:nvSpPr>
        <p:spPr>
          <a:xfrm>
            <a:off x="685800" y="1981200"/>
            <a:ext cx="8229600" cy="4114800"/>
          </a:xfrm>
        </p:spPr>
        <p:txBody>
          <a:bodyPr/>
          <a:lstStyle/>
          <a:p>
            <a:pPr eaLnBrk="1" hangingPunct="1"/>
            <a:r>
              <a:rPr lang="en-US" sz="4400" b="1" i="1" u="sng" smtClean="0"/>
              <a:t>E-Commerce</a:t>
            </a:r>
            <a:r>
              <a:rPr lang="en-US" sz="4400" smtClean="0"/>
              <a:t>: involves business activities completed electronically via the Internet.</a:t>
            </a:r>
            <a:r>
              <a:rPr lang="en-US" smtClean="0"/>
              <a:t> </a:t>
            </a:r>
          </a:p>
          <a:p>
            <a:pPr lvl="1" eaLnBrk="1" hangingPunct="1"/>
            <a:endParaRPr lang="en-US" sz="1200" smtClean="0"/>
          </a:p>
          <a:p>
            <a:pPr lvl="1" eaLnBrk="1" hangingPunct="1"/>
            <a:r>
              <a:rPr lang="en-US" sz="4400" smtClean="0"/>
              <a:t>Exchange of goods, services &amp; information via the Internet</a:t>
            </a:r>
          </a:p>
        </p:txBody>
      </p:sp>
    </p:spTree>
  </p:cSld>
  <p:clrMapOvr>
    <a:masterClrMapping/>
  </p:clrMapOvr>
  <p:transition spd="slow">
    <p:wipe dir="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231C1FB4-7E76-4BBA-9E0A-DA33E32DFF36}" type="slidenum">
              <a:rPr lang="en-US"/>
              <a:pPr>
                <a:defRPr/>
              </a:pPr>
              <a:t>60</a:t>
            </a:fld>
            <a:endParaRPr lang="en-US"/>
          </a:p>
        </p:txBody>
      </p:sp>
      <p:sp>
        <p:nvSpPr>
          <p:cNvPr id="61444" name="Rectangle 2"/>
          <p:cNvSpPr>
            <a:spLocks noGrp="1" noChangeArrowheads="1"/>
          </p:cNvSpPr>
          <p:nvPr>
            <p:ph type="title"/>
          </p:nvPr>
        </p:nvSpPr>
        <p:spPr/>
        <p:txBody>
          <a:bodyPr/>
          <a:lstStyle/>
          <a:p>
            <a:pPr eaLnBrk="1" hangingPunct="1"/>
            <a:r>
              <a:rPr lang="en-US" smtClean="0"/>
              <a:t>Communicating with</a:t>
            </a:r>
            <a:br>
              <a:rPr lang="en-US" smtClean="0"/>
            </a:br>
            <a:r>
              <a:rPr lang="en-US" smtClean="0"/>
              <a:t>Internet Users</a:t>
            </a:r>
          </a:p>
        </p:txBody>
      </p:sp>
      <p:sp>
        <p:nvSpPr>
          <p:cNvPr id="61445" name="Rectangle 3"/>
          <p:cNvSpPr>
            <a:spLocks noGrp="1" noChangeArrowheads="1"/>
          </p:cNvSpPr>
          <p:nvPr>
            <p:ph type="body" idx="1"/>
          </p:nvPr>
        </p:nvSpPr>
        <p:spPr/>
        <p:txBody>
          <a:bodyPr/>
          <a:lstStyle/>
          <a:p>
            <a:pPr eaLnBrk="1" hangingPunct="1"/>
            <a:r>
              <a:rPr lang="en-US" smtClean="0"/>
              <a:t>Promotion – communication portion of marketing mix.</a:t>
            </a:r>
          </a:p>
          <a:p>
            <a:pPr lvl="1" eaLnBrk="1" hangingPunct="1"/>
            <a:r>
              <a:rPr lang="en-US" smtClean="0"/>
              <a:t>Communicate information to encourage customers to buy the products and services</a:t>
            </a:r>
          </a:p>
          <a:p>
            <a:pPr lvl="1" eaLnBrk="1" hangingPunct="1"/>
            <a:r>
              <a:rPr lang="en-US" smtClean="0"/>
              <a:t>Brick-n-Click &amp; Click-Only businesses benefit from using Internet promotions</a:t>
            </a:r>
          </a:p>
          <a:p>
            <a:pPr lvl="1" eaLnBrk="1" hangingPunct="1"/>
            <a:r>
              <a:rPr lang="en-US" smtClean="0"/>
              <a:t>Even Brick-n-Mortar businesses are developing informational websites</a:t>
            </a:r>
          </a:p>
        </p:txBody>
      </p:sp>
    </p:spTree>
  </p:cSld>
  <p:clrMapOvr>
    <a:masterClrMapping/>
  </p:clrMapOvr>
  <p:transition spd="slow">
    <p:wipe dir="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D6E3CF31-EDA4-4C7F-9E1B-848320612B55}" type="slidenum">
              <a:rPr lang="en-US"/>
              <a:pPr>
                <a:defRPr/>
              </a:pPr>
              <a:t>61</a:t>
            </a:fld>
            <a:endParaRPr lang="en-US"/>
          </a:p>
        </p:txBody>
      </p:sp>
      <p:sp>
        <p:nvSpPr>
          <p:cNvPr id="62468" name="Rectangle 2"/>
          <p:cNvSpPr>
            <a:spLocks noGrp="1" noChangeArrowheads="1"/>
          </p:cNvSpPr>
          <p:nvPr>
            <p:ph type="title"/>
          </p:nvPr>
        </p:nvSpPr>
        <p:spPr>
          <a:xfrm>
            <a:off x="685800" y="609600"/>
            <a:ext cx="8001000" cy="1143000"/>
          </a:xfrm>
        </p:spPr>
        <p:txBody>
          <a:bodyPr/>
          <a:lstStyle/>
          <a:p>
            <a:pPr eaLnBrk="1" hangingPunct="1"/>
            <a:r>
              <a:rPr lang="en-US" smtClean="0"/>
              <a:t>Communicating with Internet Users</a:t>
            </a:r>
            <a:br>
              <a:rPr lang="en-US" smtClean="0"/>
            </a:br>
            <a:r>
              <a:rPr lang="en-US" smtClean="0"/>
              <a:t>Advertising Expenditures</a:t>
            </a:r>
          </a:p>
        </p:txBody>
      </p:sp>
      <p:sp>
        <p:nvSpPr>
          <p:cNvPr id="62469" name="Rectangle 3"/>
          <p:cNvSpPr>
            <a:spLocks noGrp="1" noChangeArrowheads="1"/>
          </p:cNvSpPr>
          <p:nvPr>
            <p:ph type="body" idx="1"/>
          </p:nvPr>
        </p:nvSpPr>
        <p:spPr>
          <a:xfrm>
            <a:off x="685800" y="1981200"/>
            <a:ext cx="8153400" cy="4114800"/>
          </a:xfrm>
        </p:spPr>
        <p:txBody>
          <a:bodyPr/>
          <a:lstStyle/>
          <a:p>
            <a:pPr eaLnBrk="1" hangingPunct="1"/>
            <a:r>
              <a:rPr lang="en-US" sz="3000" smtClean="0"/>
              <a:t>1998 - less than $2 billion on e-advertising</a:t>
            </a:r>
            <a:br>
              <a:rPr lang="en-US" sz="3000" smtClean="0"/>
            </a:br>
            <a:endParaRPr lang="en-US" sz="1200" smtClean="0"/>
          </a:p>
          <a:p>
            <a:pPr eaLnBrk="1" hangingPunct="1"/>
            <a:r>
              <a:rPr lang="en-US" sz="3000" smtClean="0"/>
              <a:t>2007 - over $9.7 billion for advertisements</a:t>
            </a:r>
            <a:br>
              <a:rPr lang="en-US" sz="3000" smtClean="0"/>
            </a:br>
            <a:endParaRPr lang="en-US" sz="1200" smtClean="0"/>
          </a:p>
          <a:p>
            <a:pPr eaLnBrk="1" hangingPunct="1"/>
            <a:r>
              <a:rPr lang="en-US" sz="3000" smtClean="0"/>
              <a:t>Newer forms of promotions being developed:</a:t>
            </a:r>
          </a:p>
          <a:p>
            <a:pPr lvl="1" eaLnBrk="1" hangingPunct="1"/>
            <a:r>
              <a:rPr lang="en-US" sz="2600" smtClean="0"/>
              <a:t>Call attention to company name/product</a:t>
            </a:r>
          </a:p>
          <a:p>
            <a:pPr lvl="1" eaLnBrk="1" hangingPunct="1"/>
            <a:r>
              <a:rPr lang="en-US" sz="2600" smtClean="0"/>
              <a:t>Provide info in non-ad formats</a:t>
            </a:r>
          </a:p>
          <a:p>
            <a:pPr lvl="1" eaLnBrk="1" hangingPunct="1"/>
            <a:r>
              <a:rPr lang="en-US" sz="2600" smtClean="0"/>
              <a:t>Link info to company’s website</a:t>
            </a:r>
          </a:p>
          <a:p>
            <a:pPr eaLnBrk="1" hangingPunct="1"/>
            <a:endParaRPr lang="en-US" smtClean="0"/>
          </a:p>
        </p:txBody>
      </p:sp>
    </p:spTree>
  </p:cSld>
  <p:clrMapOvr>
    <a:masterClrMapping/>
  </p:clrMapOvr>
  <p:transition spd="slow">
    <p:wipe dir="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9DB51A9A-8E65-4879-938F-02926A7E2E93}" type="slidenum">
              <a:rPr lang="en-US"/>
              <a:pPr>
                <a:defRPr/>
              </a:pPr>
              <a:t>62</a:t>
            </a:fld>
            <a:endParaRPr lang="en-US"/>
          </a:p>
        </p:txBody>
      </p:sp>
      <p:sp>
        <p:nvSpPr>
          <p:cNvPr id="63492" name="Rectangle 2"/>
          <p:cNvSpPr>
            <a:spLocks noGrp="1" noChangeArrowheads="1"/>
          </p:cNvSpPr>
          <p:nvPr>
            <p:ph type="title"/>
          </p:nvPr>
        </p:nvSpPr>
        <p:spPr>
          <a:xfrm>
            <a:off x="685800" y="609600"/>
            <a:ext cx="8001000" cy="1143000"/>
          </a:xfrm>
        </p:spPr>
        <p:txBody>
          <a:bodyPr/>
          <a:lstStyle/>
          <a:p>
            <a:pPr eaLnBrk="1" hangingPunct="1"/>
            <a:r>
              <a:rPr lang="en-US" smtClean="0"/>
              <a:t>Communicating with Internet Users</a:t>
            </a:r>
            <a:br>
              <a:rPr lang="en-US" smtClean="0"/>
            </a:br>
            <a:r>
              <a:rPr lang="en-US" smtClean="0"/>
              <a:t>Promotion Methods</a:t>
            </a:r>
          </a:p>
        </p:txBody>
      </p:sp>
      <p:sp>
        <p:nvSpPr>
          <p:cNvPr id="63493" name="Rectangle 3"/>
          <p:cNvSpPr>
            <a:spLocks noGrp="1" noChangeArrowheads="1"/>
          </p:cNvSpPr>
          <p:nvPr>
            <p:ph type="body" idx="1"/>
          </p:nvPr>
        </p:nvSpPr>
        <p:spPr>
          <a:xfrm>
            <a:off x="609600" y="1981200"/>
            <a:ext cx="8305800" cy="4114800"/>
          </a:xfrm>
        </p:spPr>
        <p:txBody>
          <a:bodyPr/>
          <a:lstStyle/>
          <a:p>
            <a:pPr marL="609600" indent="-609600" eaLnBrk="1" hangingPunct="1">
              <a:buFont typeface="Wingdings" pitchFamily="2" charset="2"/>
              <a:buAutoNum type="arabicPeriod"/>
            </a:pPr>
            <a:r>
              <a:rPr lang="en-US" smtClean="0"/>
              <a:t>Online Advertising</a:t>
            </a:r>
          </a:p>
          <a:p>
            <a:pPr marL="877888" lvl="1" indent="-533400" eaLnBrk="1" hangingPunct="1"/>
            <a:r>
              <a:rPr lang="en-US" smtClean="0"/>
              <a:t>Compete for Internet user attention</a:t>
            </a:r>
          </a:p>
          <a:p>
            <a:pPr marL="877888" lvl="1" indent="-533400" eaLnBrk="1" hangingPunct="1"/>
            <a:r>
              <a:rPr lang="en-US" smtClean="0"/>
              <a:t>Use varied sizes, colors, placements, designs</a:t>
            </a:r>
          </a:p>
          <a:p>
            <a:pPr marL="877888" lvl="1" indent="-533400" eaLnBrk="1" hangingPunct="1"/>
            <a:r>
              <a:rPr lang="en-US" i="1" u="sng" smtClean="0"/>
              <a:t>Banners</a:t>
            </a:r>
            <a:r>
              <a:rPr lang="en-US" smtClean="0"/>
              <a:t> – across the top or bottom of page</a:t>
            </a:r>
          </a:p>
          <a:p>
            <a:pPr marL="877888" lvl="1" indent="-533400" eaLnBrk="1" hangingPunct="1"/>
            <a:r>
              <a:rPr lang="en-US" i="1" u="sng" smtClean="0"/>
              <a:t>Skyscrapers</a:t>
            </a:r>
            <a:r>
              <a:rPr lang="en-US" smtClean="0"/>
              <a:t> – vertically on page margins</a:t>
            </a:r>
          </a:p>
          <a:p>
            <a:pPr marL="877888" lvl="1" indent="-533400" eaLnBrk="1" hangingPunct="1"/>
            <a:r>
              <a:rPr lang="en-US" i="1" u="sng" smtClean="0"/>
              <a:t>Small Boxes</a:t>
            </a:r>
            <a:r>
              <a:rPr lang="en-US" smtClean="0"/>
              <a:t> – within the text</a:t>
            </a:r>
          </a:p>
          <a:p>
            <a:pPr marL="877888" lvl="1" indent="-533400" eaLnBrk="1" hangingPunct="1"/>
            <a:r>
              <a:rPr lang="en-US" i="1" u="sng" smtClean="0"/>
              <a:t>Links</a:t>
            </a:r>
            <a:r>
              <a:rPr lang="en-US" smtClean="0"/>
              <a:t> – to full page advertisements</a:t>
            </a:r>
          </a:p>
        </p:txBody>
      </p:sp>
    </p:spTree>
  </p:cSld>
  <p:clrMapOvr>
    <a:masterClrMapping/>
  </p:clrMapOvr>
  <p:transition spd="slow">
    <p:wipe dir="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A6E1205A-AE42-4475-AE33-77BC5C30E45D}" type="slidenum">
              <a:rPr lang="en-US"/>
              <a:pPr>
                <a:defRPr/>
              </a:pPr>
              <a:t>63</a:t>
            </a:fld>
            <a:endParaRPr lang="en-US"/>
          </a:p>
        </p:txBody>
      </p:sp>
      <p:sp>
        <p:nvSpPr>
          <p:cNvPr id="64516" name="Rectangle 2"/>
          <p:cNvSpPr>
            <a:spLocks noGrp="1" noChangeArrowheads="1"/>
          </p:cNvSpPr>
          <p:nvPr>
            <p:ph type="title"/>
          </p:nvPr>
        </p:nvSpPr>
        <p:spPr>
          <a:xfrm>
            <a:off x="685800" y="609600"/>
            <a:ext cx="8001000" cy="1143000"/>
          </a:xfrm>
        </p:spPr>
        <p:txBody>
          <a:bodyPr/>
          <a:lstStyle/>
          <a:p>
            <a:pPr eaLnBrk="1" hangingPunct="1"/>
            <a:r>
              <a:rPr lang="en-US" smtClean="0"/>
              <a:t>Communicating with Internet Users</a:t>
            </a:r>
            <a:br>
              <a:rPr lang="en-US" smtClean="0"/>
            </a:br>
            <a:r>
              <a:rPr lang="en-US" smtClean="0"/>
              <a:t>Promotion Methods</a:t>
            </a:r>
          </a:p>
        </p:txBody>
      </p:sp>
      <p:sp>
        <p:nvSpPr>
          <p:cNvPr id="64517" name="Rectangle 3"/>
          <p:cNvSpPr>
            <a:spLocks noGrp="1" noChangeArrowheads="1"/>
          </p:cNvSpPr>
          <p:nvPr>
            <p:ph type="body" idx="1"/>
          </p:nvPr>
        </p:nvSpPr>
        <p:spPr>
          <a:xfrm>
            <a:off x="609600" y="1981200"/>
            <a:ext cx="8305800" cy="4114800"/>
          </a:xfrm>
        </p:spPr>
        <p:txBody>
          <a:bodyPr/>
          <a:lstStyle/>
          <a:p>
            <a:pPr marL="609600" indent="-609600" eaLnBrk="1" hangingPunct="1"/>
            <a:r>
              <a:rPr lang="en-US" smtClean="0"/>
              <a:t>Latest Technologies</a:t>
            </a:r>
            <a:br>
              <a:rPr lang="en-US" smtClean="0"/>
            </a:br>
            <a:endParaRPr lang="en-US" sz="1200" smtClean="0"/>
          </a:p>
          <a:p>
            <a:pPr marL="877888" lvl="1" indent="-533400" eaLnBrk="1" hangingPunct="1"/>
            <a:r>
              <a:rPr lang="en-US" b="1" i="1" u="sng" smtClean="0"/>
              <a:t>Pop-Ups</a:t>
            </a:r>
            <a:r>
              <a:rPr lang="en-US" smtClean="0"/>
              <a:t> – advertisement that opens in a new window when a web page is viewed.</a:t>
            </a:r>
          </a:p>
          <a:p>
            <a:pPr marL="877888" lvl="1" indent="-533400" eaLnBrk="1" hangingPunct="1"/>
            <a:r>
              <a:rPr lang="en-US" i="1" u="sng" smtClean="0"/>
              <a:t>Video Clips</a:t>
            </a:r>
            <a:r>
              <a:rPr lang="en-US" smtClean="0"/>
              <a:t> – short clips to promote products</a:t>
            </a:r>
          </a:p>
          <a:p>
            <a:pPr marL="877888" lvl="1" indent="-533400" eaLnBrk="1" hangingPunct="1"/>
            <a:r>
              <a:rPr lang="en-US" b="1" i="1" u="sng" smtClean="0"/>
              <a:t>Rich Media</a:t>
            </a:r>
            <a:r>
              <a:rPr lang="en-US" smtClean="0"/>
              <a:t> – variety of digital technologies that provide interactive multimedia experiences for users.</a:t>
            </a:r>
          </a:p>
          <a:p>
            <a:pPr marL="877888" lvl="1" indent="-533400" eaLnBrk="1" hangingPunct="1"/>
            <a:endParaRPr lang="en-US" smtClean="0"/>
          </a:p>
        </p:txBody>
      </p:sp>
    </p:spTree>
  </p:cSld>
  <p:clrMapOvr>
    <a:masterClrMapping/>
  </p:clrMapOvr>
  <p:transition spd="slow">
    <p:wipe dir="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FC6A7BB4-4732-476B-A12F-6BDD43A20A92}" type="slidenum">
              <a:rPr lang="en-US"/>
              <a:pPr>
                <a:defRPr/>
              </a:pPr>
              <a:t>64</a:t>
            </a:fld>
            <a:endParaRPr lang="en-US"/>
          </a:p>
        </p:txBody>
      </p:sp>
      <p:sp>
        <p:nvSpPr>
          <p:cNvPr id="65540" name="Rectangle 2"/>
          <p:cNvSpPr>
            <a:spLocks noGrp="1" noChangeArrowheads="1"/>
          </p:cNvSpPr>
          <p:nvPr>
            <p:ph type="title"/>
          </p:nvPr>
        </p:nvSpPr>
        <p:spPr>
          <a:xfrm>
            <a:off x="685800" y="609600"/>
            <a:ext cx="8001000" cy="1143000"/>
          </a:xfrm>
        </p:spPr>
        <p:txBody>
          <a:bodyPr/>
          <a:lstStyle/>
          <a:p>
            <a:pPr eaLnBrk="1" hangingPunct="1"/>
            <a:r>
              <a:rPr lang="en-US" smtClean="0"/>
              <a:t>Communicating with Internet Users</a:t>
            </a:r>
            <a:br>
              <a:rPr lang="en-US" smtClean="0"/>
            </a:br>
            <a:r>
              <a:rPr lang="en-US" smtClean="0"/>
              <a:t>Promotion Methods</a:t>
            </a:r>
          </a:p>
        </p:txBody>
      </p:sp>
      <p:sp>
        <p:nvSpPr>
          <p:cNvPr id="65541" name="Rectangle 3"/>
          <p:cNvSpPr>
            <a:spLocks noGrp="1" noChangeArrowheads="1"/>
          </p:cNvSpPr>
          <p:nvPr>
            <p:ph type="body" idx="1"/>
          </p:nvPr>
        </p:nvSpPr>
        <p:spPr>
          <a:xfrm>
            <a:off x="457200" y="1981200"/>
            <a:ext cx="8458200" cy="4114800"/>
          </a:xfrm>
        </p:spPr>
        <p:txBody>
          <a:bodyPr/>
          <a:lstStyle/>
          <a:p>
            <a:pPr marL="609600" indent="-609600" eaLnBrk="1" hangingPunct="1">
              <a:buFont typeface="Wingdings" pitchFamily="2" charset="2"/>
              <a:buNone/>
            </a:pPr>
            <a:r>
              <a:rPr lang="en-US" smtClean="0"/>
              <a:t>Online Ad ~ Internet Advertising Bureau (IAB)</a:t>
            </a:r>
            <a:br>
              <a:rPr lang="en-US" smtClean="0"/>
            </a:br>
            <a:endParaRPr lang="en-US" sz="1200" smtClean="0"/>
          </a:p>
          <a:p>
            <a:pPr marL="877888" lvl="1" indent="-533400" eaLnBrk="1" hangingPunct="1"/>
            <a:r>
              <a:rPr lang="en-US" smtClean="0"/>
              <a:t>Established standards for size, appearance, and use of Internet advertising methods.</a:t>
            </a:r>
            <a:br>
              <a:rPr lang="en-US" smtClean="0"/>
            </a:br>
            <a:endParaRPr lang="en-US" sz="1200" smtClean="0"/>
          </a:p>
          <a:p>
            <a:pPr marL="877888" lvl="1" indent="-533400" eaLnBrk="1" hangingPunct="1"/>
            <a:r>
              <a:rPr lang="en-US" smtClean="0"/>
              <a:t>One pop-up for each visit to the website</a:t>
            </a:r>
          </a:p>
          <a:p>
            <a:pPr marL="877888" lvl="1" indent="-533400" eaLnBrk="1" hangingPunct="1"/>
            <a:r>
              <a:rPr lang="en-US" smtClean="0"/>
              <a:t>Pop-up should be labeled w/ sponsor’s name</a:t>
            </a:r>
          </a:p>
          <a:p>
            <a:pPr marL="877888" lvl="1" indent="-533400" eaLnBrk="1" hangingPunct="1"/>
            <a:r>
              <a:rPr lang="en-US" smtClean="0"/>
              <a:t>Advertising videos should be limited to 30 sec with viewer controls of video and audio</a:t>
            </a:r>
          </a:p>
        </p:txBody>
      </p:sp>
    </p:spTree>
  </p:cSld>
  <p:clrMapOvr>
    <a:masterClrMapping/>
  </p:clrMapOvr>
  <p:transition spd="slow">
    <p:wipe dir="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502BD47C-E6AB-491F-A60A-60B3AD37DF08}" type="slidenum">
              <a:rPr lang="en-US"/>
              <a:pPr>
                <a:defRPr/>
              </a:pPr>
              <a:t>65</a:t>
            </a:fld>
            <a:endParaRPr lang="en-US"/>
          </a:p>
        </p:txBody>
      </p:sp>
      <p:sp>
        <p:nvSpPr>
          <p:cNvPr id="66564" name="Rectangle 2"/>
          <p:cNvSpPr>
            <a:spLocks noGrp="1" noChangeArrowheads="1"/>
          </p:cNvSpPr>
          <p:nvPr>
            <p:ph type="title"/>
          </p:nvPr>
        </p:nvSpPr>
        <p:spPr>
          <a:xfrm>
            <a:off x="685800" y="609600"/>
            <a:ext cx="8001000" cy="1143000"/>
          </a:xfrm>
        </p:spPr>
        <p:txBody>
          <a:bodyPr/>
          <a:lstStyle/>
          <a:p>
            <a:pPr eaLnBrk="1" hangingPunct="1"/>
            <a:r>
              <a:rPr lang="en-US" smtClean="0"/>
              <a:t>Communicating with Internet Users</a:t>
            </a:r>
            <a:br>
              <a:rPr lang="en-US" smtClean="0"/>
            </a:br>
            <a:r>
              <a:rPr lang="en-US" smtClean="0"/>
              <a:t>Promotion Methods</a:t>
            </a:r>
          </a:p>
        </p:txBody>
      </p:sp>
      <p:sp>
        <p:nvSpPr>
          <p:cNvPr id="66565" name="Rectangle 3"/>
          <p:cNvSpPr>
            <a:spLocks noGrp="1" noChangeArrowheads="1"/>
          </p:cNvSpPr>
          <p:nvPr>
            <p:ph type="body" idx="1"/>
          </p:nvPr>
        </p:nvSpPr>
        <p:spPr>
          <a:xfrm>
            <a:off x="685800" y="1981200"/>
            <a:ext cx="8229600" cy="4267200"/>
          </a:xfrm>
        </p:spPr>
        <p:txBody>
          <a:bodyPr/>
          <a:lstStyle/>
          <a:p>
            <a:pPr marL="609600" indent="-609600" eaLnBrk="1" hangingPunct="1">
              <a:buFont typeface="Wingdings" pitchFamily="2" charset="2"/>
              <a:buAutoNum type="arabicPeriod" startAt="2"/>
            </a:pPr>
            <a:r>
              <a:rPr lang="en-US" smtClean="0"/>
              <a:t>Web Sponsorship</a:t>
            </a:r>
          </a:p>
          <a:p>
            <a:pPr marL="877888" lvl="1" indent="-533400" eaLnBrk="1" hangingPunct="1"/>
            <a:r>
              <a:rPr lang="en-US" sz="2600" smtClean="0"/>
              <a:t>Effective way to build recognition of a company’s name and products with prospective customers</a:t>
            </a:r>
            <a:br>
              <a:rPr lang="en-US" sz="2600" smtClean="0"/>
            </a:br>
            <a:r>
              <a:rPr lang="en-US" sz="1200" smtClean="0"/>
              <a:t> </a:t>
            </a:r>
          </a:p>
          <a:p>
            <a:pPr marL="877888" lvl="1" indent="-533400" eaLnBrk="1" hangingPunct="1"/>
            <a:r>
              <a:rPr lang="en-US" sz="2600" smtClean="0"/>
              <a:t>Sponsor’s name included on web site so that visitors see the name each time they visit.</a:t>
            </a:r>
            <a:br>
              <a:rPr lang="en-US" sz="2600" smtClean="0"/>
            </a:br>
            <a:endParaRPr lang="en-US" sz="1200" smtClean="0"/>
          </a:p>
          <a:p>
            <a:pPr marL="877888" lvl="1" indent="-533400" eaLnBrk="1" hangingPunct="1"/>
            <a:r>
              <a:rPr lang="en-US" sz="2600" smtClean="0"/>
              <a:t>Ex. Bank could sponsor a web site that helps consumers understand how to lease or finance the purchase of an automobile.</a:t>
            </a:r>
          </a:p>
        </p:txBody>
      </p:sp>
    </p:spTree>
  </p:cSld>
  <p:clrMapOvr>
    <a:masterClrMapping/>
  </p:clrMapOvr>
  <p:transition spd="slow">
    <p:wipe dir="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5A617C7D-6D2F-4E10-882A-BCA5284AE9A2}" type="slidenum">
              <a:rPr lang="en-US"/>
              <a:pPr>
                <a:defRPr/>
              </a:pPr>
              <a:t>66</a:t>
            </a:fld>
            <a:endParaRPr lang="en-US"/>
          </a:p>
        </p:txBody>
      </p:sp>
      <p:sp>
        <p:nvSpPr>
          <p:cNvPr id="67588" name="Rectangle 2"/>
          <p:cNvSpPr>
            <a:spLocks noGrp="1" noChangeArrowheads="1"/>
          </p:cNvSpPr>
          <p:nvPr>
            <p:ph type="title"/>
          </p:nvPr>
        </p:nvSpPr>
        <p:spPr>
          <a:xfrm>
            <a:off x="685800" y="609600"/>
            <a:ext cx="8001000" cy="1143000"/>
          </a:xfrm>
        </p:spPr>
        <p:txBody>
          <a:bodyPr/>
          <a:lstStyle/>
          <a:p>
            <a:pPr eaLnBrk="1" hangingPunct="1"/>
            <a:r>
              <a:rPr lang="en-US" smtClean="0"/>
              <a:t>Communicating with Internet Users</a:t>
            </a:r>
            <a:br>
              <a:rPr lang="en-US" smtClean="0"/>
            </a:br>
            <a:r>
              <a:rPr lang="en-US" smtClean="0"/>
              <a:t>Promotion Methods</a:t>
            </a:r>
          </a:p>
        </p:txBody>
      </p:sp>
      <p:sp>
        <p:nvSpPr>
          <p:cNvPr id="67589" name="Rectangle 3"/>
          <p:cNvSpPr>
            <a:spLocks noGrp="1" noChangeArrowheads="1"/>
          </p:cNvSpPr>
          <p:nvPr>
            <p:ph type="body" idx="1"/>
          </p:nvPr>
        </p:nvSpPr>
        <p:spPr>
          <a:xfrm>
            <a:off x="685800" y="1981200"/>
            <a:ext cx="8229600" cy="4114800"/>
          </a:xfrm>
        </p:spPr>
        <p:txBody>
          <a:bodyPr/>
          <a:lstStyle/>
          <a:p>
            <a:pPr marL="609600" indent="-609600" eaLnBrk="1" hangingPunct="1">
              <a:buFont typeface="Wingdings" pitchFamily="2" charset="2"/>
              <a:buAutoNum type="arabicPeriod" startAt="3"/>
            </a:pPr>
            <a:r>
              <a:rPr lang="en-US" smtClean="0"/>
              <a:t>Priority Placement</a:t>
            </a:r>
          </a:p>
          <a:p>
            <a:pPr marL="877888" lvl="1" indent="-533400" eaLnBrk="1" hangingPunct="1"/>
            <a:r>
              <a:rPr lang="en-US" smtClean="0"/>
              <a:t>Search engines allow companies to buy a top spot on the search results list.</a:t>
            </a:r>
          </a:p>
          <a:p>
            <a:pPr marL="877888" lvl="1" indent="-533400" eaLnBrk="1" hangingPunct="1"/>
            <a:r>
              <a:rPr lang="en-US" i="1" u="sng" smtClean="0"/>
              <a:t>Classified Advertising</a:t>
            </a:r>
            <a:r>
              <a:rPr lang="en-US" smtClean="0"/>
              <a:t>: search engines display sponsor’s name, a link to its website, and a brief description or promo message in a column beside the search results.</a:t>
            </a:r>
          </a:p>
          <a:p>
            <a:pPr marL="877888" lvl="1" indent="-533400" eaLnBrk="1" hangingPunct="1"/>
            <a:endParaRPr lang="en-US" smtClean="0"/>
          </a:p>
        </p:txBody>
      </p:sp>
    </p:spTree>
  </p:cSld>
  <p:clrMapOvr>
    <a:masterClrMapping/>
  </p:clrMapOvr>
  <p:transition spd="slow">
    <p:wipe dir="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6AEDA8C3-C88E-46ED-ABEF-5DAE7A88CCED}" type="slidenum">
              <a:rPr lang="en-US"/>
              <a:pPr>
                <a:defRPr/>
              </a:pPr>
              <a:t>67</a:t>
            </a:fld>
            <a:endParaRPr lang="en-US"/>
          </a:p>
        </p:txBody>
      </p:sp>
      <p:sp>
        <p:nvSpPr>
          <p:cNvPr id="68612" name="Rectangle 2"/>
          <p:cNvSpPr>
            <a:spLocks noGrp="1" noChangeArrowheads="1"/>
          </p:cNvSpPr>
          <p:nvPr>
            <p:ph type="title"/>
          </p:nvPr>
        </p:nvSpPr>
        <p:spPr>
          <a:xfrm>
            <a:off x="685800" y="609600"/>
            <a:ext cx="8001000" cy="1143000"/>
          </a:xfrm>
        </p:spPr>
        <p:txBody>
          <a:bodyPr/>
          <a:lstStyle/>
          <a:p>
            <a:pPr eaLnBrk="1" hangingPunct="1"/>
            <a:r>
              <a:rPr lang="en-US" smtClean="0"/>
              <a:t>Communicating with Internet Users</a:t>
            </a:r>
            <a:br>
              <a:rPr lang="en-US" smtClean="0"/>
            </a:br>
            <a:r>
              <a:rPr lang="en-US" smtClean="0"/>
              <a:t>Promotion Methods</a:t>
            </a:r>
          </a:p>
        </p:txBody>
      </p:sp>
      <p:sp>
        <p:nvSpPr>
          <p:cNvPr id="68613" name="Rectangle 3"/>
          <p:cNvSpPr>
            <a:spLocks noGrp="1" noChangeArrowheads="1"/>
          </p:cNvSpPr>
          <p:nvPr>
            <p:ph type="body" idx="1"/>
          </p:nvPr>
        </p:nvSpPr>
        <p:spPr>
          <a:xfrm>
            <a:off x="685800" y="1981200"/>
            <a:ext cx="8153400" cy="4114800"/>
          </a:xfrm>
        </p:spPr>
        <p:txBody>
          <a:bodyPr/>
          <a:lstStyle/>
          <a:p>
            <a:pPr marL="609600" indent="-609600" eaLnBrk="1" hangingPunct="1">
              <a:buFont typeface="Wingdings" pitchFamily="2" charset="2"/>
              <a:buAutoNum type="arabicPeriod" startAt="4"/>
            </a:pPr>
            <a:r>
              <a:rPr lang="en-US" smtClean="0"/>
              <a:t>Information Websites</a:t>
            </a:r>
            <a:br>
              <a:rPr lang="en-US" smtClean="0"/>
            </a:br>
            <a:endParaRPr lang="en-US" sz="1200" smtClean="0"/>
          </a:p>
          <a:p>
            <a:pPr marL="877888" lvl="1" indent="-533400" eaLnBrk="1" hangingPunct="1"/>
            <a:r>
              <a:rPr lang="en-US" smtClean="0"/>
              <a:t>Companies and organizations develop free websites on topics of interest to their prospective customers</a:t>
            </a:r>
            <a:br>
              <a:rPr lang="en-US" smtClean="0"/>
            </a:br>
            <a:endParaRPr lang="en-US" sz="1200" smtClean="0"/>
          </a:p>
          <a:p>
            <a:pPr marL="877888" lvl="1" indent="-533400" eaLnBrk="1" hangingPunct="1"/>
            <a:r>
              <a:rPr lang="en-US" smtClean="0"/>
              <a:t>Believe if they inform the consumers, they are more likely to purchase related products</a:t>
            </a:r>
          </a:p>
          <a:p>
            <a:pPr marL="877888" lvl="1" indent="-533400" eaLnBrk="1" hangingPunct="1">
              <a:buFont typeface="Wingdings" pitchFamily="2" charset="2"/>
              <a:buNone/>
            </a:pPr>
            <a:endParaRPr lang="en-US" smtClean="0"/>
          </a:p>
        </p:txBody>
      </p:sp>
    </p:spTree>
  </p:cSld>
  <p:clrMapOvr>
    <a:masterClrMapping/>
  </p:clrMapOvr>
  <p:transition spd="slow">
    <p:wipe dir="r"/>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58365656-1DCD-4921-B81E-9CA7D0F0DD36}" type="slidenum">
              <a:rPr lang="en-US"/>
              <a:pPr>
                <a:defRPr/>
              </a:pPr>
              <a:t>68</a:t>
            </a:fld>
            <a:endParaRPr lang="en-US"/>
          </a:p>
        </p:txBody>
      </p:sp>
      <p:sp>
        <p:nvSpPr>
          <p:cNvPr id="69636" name="Rectangle 2"/>
          <p:cNvSpPr>
            <a:spLocks noGrp="1" noChangeArrowheads="1"/>
          </p:cNvSpPr>
          <p:nvPr>
            <p:ph type="title"/>
          </p:nvPr>
        </p:nvSpPr>
        <p:spPr/>
        <p:txBody>
          <a:bodyPr/>
          <a:lstStyle/>
          <a:p>
            <a:pPr eaLnBrk="1" hangingPunct="1"/>
            <a:r>
              <a:rPr lang="en-US" smtClean="0"/>
              <a:t>Communicating with</a:t>
            </a:r>
            <a:br>
              <a:rPr lang="en-US" smtClean="0"/>
            </a:br>
            <a:r>
              <a:rPr lang="en-US" smtClean="0"/>
              <a:t>Internet Users</a:t>
            </a:r>
          </a:p>
        </p:txBody>
      </p:sp>
      <p:sp>
        <p:nvSpPr>
          <p:cNvPr id="69637" name="Rectangle 3"/>
          <p:cNvSpPr>
            <a:spLocks noGrp="1" noChangeArrowheads="1"/>
          </p:cNvSpPr>
          <p:nvPr>
            <p:ph type="body" idx="1"/>
          </p:nvPr>
        </p:nvSpPr>
        <p:spPr>
          <a:xfrm>
            <a:off x="685800" y="1981200"/>
            <a:ext cx="8229600" cy="4114800"/>
          </a:xfrm>
        </p:spPr>
        <p:txBody>
          <a:bodyPr/>
          <a:lstStyle/>
          <a:p>
            <a:pPr marL="609600" indent="-609600" eaLnBrk="1" hangingPunct="1">
              <a:buFont typeface="Wingdings" pitchFamily="2" charset="2"/>
              <a:buAutoNum type="arabicPeriod" startAt="5"/>
            </a:pPr>
            <a:r>
              <a:rPr lang="en-US" smtClean="0"/>
              <a:t>Other types of promotion</a:t>
            </a:r>
          </a:p>
          <a:p>
            <a:pPr marL="877888" lvl="1" indent="-533400" eaLnBrk="1" hangingPunct="1"/>
            <a:r>
              <a:rPr lang="en-US" smtClean="0"/>
              <a:t>Companies develop email lists from:</a:t>
            </a:r>
          </a:p>
          <a:p>
            <a:pPr marL="1143000" lvl="2" indent="-457200" eaLnBrk="1" hangingPunct="1"/>
            <a:r>
              <a:rPr lang="en-US" smtClean="0"/>
              <a:t>email addresses of previous product consumers</a:t>
            </a:r>
          </a:p>
          <a:p>
            <a:pPr marL="1143000" lvl="2" indent="-457200" eaLnBrk="1" hangingPunct="1"/>
            <a:r>
              <a:rPr lang="en-US" smtClean="0"/>
              <a:t>consumers who sent inquiries to the company</a:t>
            </a:r>
          </a:p>
          <a:p>
            <a:pPr marL="1143000" lvl="2" indent="-457200" eaLnBrk="1" hangingPunct="1"/>
            <a:r>
              <a:rPr lang="en-US" smtClean="0"/>
              <a:t>purchasing emails lists from other companies</a:t>
            </a:r>
          </a:p>
          <a:p>
            <a:pPr marL="877888" lvl="1" indent="-533400" eaLnBrk="1" hangingPunct="1"/>
            <a:r>
              <a:rPr lang="en-US" smtClean="0"/>
              <a:t>Provide online coupons for new products</a:t>
            </a:r>
          </a:p>
          <a:p>
            <a:pPr marL="877888" lvl="1" indent="-533400" eaLnBrk="1" hangingPunct="1"/>
            <a:r>
              <a:rPr lang="en-US" smtClean="0"/>
              <a:t>Promotions to encourage consumer requests for free samples or informational CDs.</a:t>
            </a:r>
          </a:p>
        </p:txBody>
      </p:sp>
    </p:spTree>
  </p:cSld>
  <p:clrMapOvr>
    <a:masterClrMapping/>
  </p:clrMapOvr>
  <p:transition spd="slow">
    <p:wipe dir="r"/>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02CE8E7D-8E5B-4088-A786-12B9DBBBF708}" type="slidenum">
              <a:rPr lang="en-US"/>
              <a:pPr>
                <a:defRPr/>
              </a:pPr>
              <a:t>69</a:t>
            </a:fld>
            <a:endParaRPr lang="en-US"/>
          </a:p>
        </p:txBody>
      </p:sp>
      <p:sp>
        <p:nvSpPr>
          <p:cNvPr id="70660" name="Rectangle 2"/>
          <p:cNvSpPr>
            <a:spLocks noGrp="1" noChangeArrowheads="1"/>
          </p:cNvSpPr>
          <p:nvPr>
            <p:ph type="title"/>
          </p:nvPr>
        </p:nvSpPr>
        <p:spPr/>
        <p:txBody>
          <a:bodyPr/>
          <a:lstStyle/>
          <a:p>
            <a:pPr eaLnBrk="1" hangingPunct="1"/>
            <a:r>
              <a:rPr lang="en-US" smtClean="0"/>
              <a:t>Communicating with</a:t>
            </a:r>
            <a:br>
              <a:rPr lang="en-US" smtClean="0"/>
            </a:br>
            <a:r>
              <a:rPr lang="en-US" smtClean="0"/>
              <a:t>Internet Users</a:t>
            </a:r>
          </a:p>
        </p:txBody>
      </p:sp>
      <p:sp>
        <p:nvSpPr>
          <p:cNvPr id="70661" name="Rectangle 3"/>
          <p:cNvSpPr>
            <a:spLocks noGrp="1" noChangeArrowheads="1"/>
          </p:cNvSpPr>
          <p:nvPr>
            <p:ph type="body" idx="1"/>
          </p:nvPr>
        </p:nvSpPr>
        <p:spPr>
          <a:xfrm>
            <a:off x="685800" y="1981200"/>
            <a:ext cx="8229600" cy="4191000"/>
          </a:xfrm>
        </p:spPr>
        <p:txBody>
          <a:bodyPr/>
          <a:lstStyle/>
          <a:p>
            <a:pPr marL="609600" indent="-609600" eaLnBrk="1" hangingPunct="1"/>
            <a:r>
              <a:rPr lang="en-US" smtClean="0"/>
              <a:t>Companies are increasingly using more informal and personalized methods of Internet communication.</a:t>
            </a:r>
          </a:p>
          <a:p>
            <a:pPr marL="877888" lvl="1" indent="-533400" eaLnBrk="1" hangingPunct="1"/>
            <a:r>
              <a:rPr lang="en-US" smtClean="0"/>
              <a:t>Online newsletters</a:t>
            </a:r>
          </a:p>
          <a:p>
            <a:pPr marL="877888" lvl="1" indent="-533400" eaLnBrk="1" hangingPunct="1"/>
            <a:r>
              <a:rPr lang="en-US" smtClean="0"/>
              <a:t>Email messages sent to regular customers</a:t>
            </a:r>
          </a:p>
          <a:p>
            <a:pPr marL="877888" lvl="1" indent="-533400" eaLnBrk="1" hangingPunct="1"/>
            <a:r>
              <a:rPr lang="en-US" b="1" i="1" u="sng" smtClean="0"/>
              <a:t>Business Blogs</a:t>
            </a:r>
            <a:r>
              <a:rPr lang="en-US" smtClean="0"/>
              <a:t>: regularly updated online journals written by company experts.</a:t>
            </a:r>
          </a:p>
          <a:p>
            <a:pPr marL="877888" lvl="1" indent="-533400" eaLnBrk="1" hangingPunct="1"/>
            <a:r>
              <a:rPr lang="en-US" smtClean="0"/>
              <a:t>Online interest or social groups</a:t>
            </a:r>
          </a:p>
        </p:txBody>
      </p:sp>
    </p:spTree>
  </p:cSld>
  <p:clrMapOvr>
    <a:masterClrMapping/>
  </p:clrMapOvr>
  <p:transition spd="slow">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964231CE-9842-4A7B-A1D4-0314B9C7A222}" type="slidenum">
              <a:rPr lang="en-US"/>
              <a:pPr>
                <a:defRPr/>
              </a:pPr>
              <a:t>7</a:t>
            </a:fld>
            <a:endParaRPr lang="en-US"/>
          </a:p>
        </p:txBody>
      </p:sp>
      <p:sp>
        <p:nvSpPr>
          <p:cNvPr id="10244" name="Rectangle 2"/>
          <p:cNvSpPr>
            <a:spLocks noGrp="1" noChangeArrowheads="1"/>
          </p:cNvSpPr>
          <p:nvPr>
            <p:ph type="title"/>
          </p:nvPr>
        </p:nvSpPr>
        <p:spPr/>
        <p:txBody>
          <a:bodyPr/>
          <a:lstStyle/>
          <a:p>
            <a:pPr eaLnBrk="1" hangingPunct="1"/>
            <a:r>
              <a:rPr lang="en-US" smtClean="0"/>
              <a:t>The Expanding World</a:t>
            </a:r>
            <a:br>
              <a:rPr lang="en-US" smtClean="0"/>
            </a:br>
            <a:r>
              <a:rPr lang="en-US" smtClean="0"/>
              <a:t>of E-Commerce</a:t>
            </a:r>
          </a:p>
        </p:txBody>
      </p:sp>
      <p:sp>
        <p:nvSpPr>
          <p:cNvPr id="10245" name="Rectangle 3"/>
          <p:cNvSpPr>
            <a:spLocks noGrp="1" noChangeArrowheads="1"/>
          </p:cNvSpPr>
          <p:nvPr>
            <p:ph type="body" idx="1"/>
          </p:nvPr>
        </p:nvSpPr>
        <p:spPr>
          <a:xfrm>
            <a:off x="609600" y="1828800"/>
            <a:ext cx="8534400" cy="4267200"/>
          </a:xfrm>
        </p:spPr>
        <p:txBody>
          <a:bodyPr/>
          <a:lstStyle/>
          <a:p>
            <a:pPr eaLnBrk="1" hangingPunct="1"/>
            <a:r>
              <a:rPr lang="en-US" sz="4400" dirty="0" smtClean="0"/>
              <a:t>Includes:</a:t>
            </a:r>
            <a:r>
              <a:rPr lang="en-US" dirty="0" smtClean="0"/>
              <a:t> </a:t>
            </a:r>
            <a:endParaRPr lang="en-US" sz="1200" dirty="0" smtClean="0"/>
          </a:p>
          <a:p>
            <a:pPr lvl="1" eaLnBrk="1" hangingPunct="1"/>
            <a:r>
              <a:rPr lang="en-US" sz="4400" dirty="0" smtClean="0"/>
              <a:t>Purchasing/Selling products</a:t>
            </a:r>
          </a:p>
          <a:p>
            <a:pPr lvl="1" eaLnBrk="1" hangingPunct="1"/>
            <a:r>
              <a:rPr lang="en-US" sz="4400" dirty="0" smtClean="0"/>
              <a:t>Provide/Exchange Info</a:t>
            </a:r>
          </a:p>
          <a:p>
            <a:pPr lvl="1" eaLnBrk="1" hangingPunct="1"/>
            <a:r>
              <a:rPr lang="en-US" sz="4400" dirty="0" smtClean="0"/>
              <a:t>Customer Service/Support</a:t>
            </a:r>
          </a:p>
          <a:p>
            <a:pPr lvl="6"/>
            <a:endParaRPr lang="en-US" dirty="0" smtClean="0"/>
          </a:p>
          <a:p>
            <a:pPr lvl="1" eaLnBrk="1" hangingPunct="1"/>
            <a:r>
              <a:rPr lang="en-US" sz="2400" dirty="0" smtClean="0"/>
              <a:t>Not all businesses can complete all their activities using the Internet but it can be used for many activities.</a:t>
            </a:r>
          </a:p>
          <a:p>
            <a:pPr lvl="1" eaLnBrk="1" hangingPunct="1"/>
            <a:endParaRPr lang="en-US" sz="4400" dirty="0" smtClean="0"/>
          </a:p>
        </p:txBody>
      </p:sp>
    </p:spTree>
  </p:cSld>
  <p:clrMapOvr>
    <a:masterClrMapping/>
  </p:clrMapOvr>
  <p:transition spd="slow">
    <p:wipe dir="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Footer Placeholder 3"/>
          <p:cNvSpPr>
            <a:spLocks noGrp="1"/>
          </p:cNvSpPr>
          <p:nvPr>
            <p:ph type="ftr" sz="quarter" idx="10"/>
          </p:nvPr>
        </p:nvSpPr>
        <p:spPr>
          <a:noFill/>
        </p:spPr>
        <p:txBody>
          <a:bodyPr/>
          <a:lstStyle/>
          <a:p>
            <a:r>
              <a:rPr lang="en-US" smtClean="0"/>
              <a:t>Chapter 8</a:t>
            </a:r>
          </a:p>
        </p:txBody>
      </p:sp>
      <p:sp>
        <p:nvSpPr>
          <p:cNvPr id="22" name="Slide Number Placeholder 4"/>
          <p:cNvSpPr>
            <a:spLocks noGrp="1"/>
          </p:cNvSpPr>
          <p:nvPr>
            <p:ph type="sldNum" sz="quarter" idx="11"/>
          </p:nvPr>
        </p:nvSpPr>
        <p:spPr/>
        <p:txBody>
          <a:bodyPr/>
          <a:lstStyle/>
          <a:p>
            <a:pPr>
              <a:defRPr/>
            </a:pPr>
            <a:fld id="{678A2BE6-644D-4FD9-8C94-F2D99ECD4930}" type="slidenum">
              <a:rPr lang="en-US"/>
              <a:pPr>
                <a:defRPr/>
              </a:pPr>
              <a:t>70</a:t>
            </a:fld>
            <a:endParaRPr lang="en-US"/>
          </a:p>
        </p:txBody>
      </p:sp>
      <p:sp>
        <p:nvSpPr>
          <p:cNvPr id="71684" name="Rectangle 35"/>
          <p:cNvSpPr>
            <a:spLocks noGrp="1" noChangeArrowheads="1"/>
          </p:cNvSpPr>
          <p:nvPr>
            <p:ph type="title"/>
          </p:nvPr>
        </p:nvSpPr>
        <p:spPr/>
        <p:txBody>
          <a:bodyPr/>
          <a:lstStyle/>
          <a:p>
            <a:pPr eaLnBrk="1" hangingPunct="1"/>
            <a:r>
              <a:rPr lang="en-US" smtClean="0"/>
              <a:t>Customer Satisfaction with</a:t>
            </a:r>
            <a:br>
              <a:rPr lang="en-US" smtClean="0"/>
            </a:br>
            <a:r>
              <a:rPr lang="en-US" smtClean="0"/>
              <a:t>Types of Shopping</a:t>
            </a:r>
          </a:p>
        </p:txBody>
      </p:sp>
      <p:graphicFrame>
        <p:nvGraphicFramePr>
          <p:cNvPr id="30770" name="Group 50"/>
          <p:cNvGraphicFramePr>
            <a:graphicFrameLocks noGrp="1"/>
          </p:cNvGraphicFramePr>
          <p:nvPr>
            <p:ph type="tbl" idx="1"/>
          </p:nvPr>
        </p:nvGraphicFramePr>
        <p:xfrm>
          <a:off x="1143000" y="3200400"/>
          <a:ext cx="6858000" cy="2072640"/>
        </p:xfrm>
        <a:graphic>
          <a:graphicData uri="http://schemas.openxmlformats.org/drawingml/2006/table">
            <a:tbl>
              <a:tblPr/>
              <a:tblGrid>
                <a:gridCol w="4343400"/>
                <a:gridCol w="2514600"/>
              </a:tblGrid>
              <a:tr h="498475">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800" b="1" i="0" u="none" strike="noStrike" cap="none" normalizeH="0" baseline="0" dirty="0" smtClean="0">
                          <a:ln>
                            <a:noFill/>
                          </a:ln>
                          <a:solidFill>
                            <a:schemeClr val="bg1"/>
                          </a:solidFill>
                          <a:effectLst/>
                          <a:latin typeface="Arial" charset="0"/>
                        </a:rPr>
                        <a:t>Type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800" b="1" i="0" u="none" strike="noStrike" cap="none" normalizeH="0" baseline="0" smtClean="0">
                          <a:ln>
                            <a:noFill/>
                          </a:ln>
                          <a:solidFill>
                            <a:schemeClr val="bg1"/>
                          </a:solidFill>
                          <a:effectLst/>
                          <a:latin typeface="Arial" charset="0"/>
                        </a:rPr>
                        <a:t>% satisfied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solidFill>
                  </a:tcPr>
                </a:tc>
              </a:tr>
              <a:tr h="498475">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800" b="0" i="0" u="none" strike="noStrike" cap="none" normalizeH="0" baseline="0" smtClean="0">
                          <a:ln>
                            <a:noFill/>
                          </a:ln>
                          <a:solidFill>
                            <a:schemeClr val="tx1"/>
                          </a:solidFill>
                          <a:effectLst/>
                          <a:latin typeface="Arial" charset="0"/>
                        </a:rPr>
                        <a:t>Shopping online	</a:t>
                      </a:r>
                    </a:p>
                  </a:txBody>
                  <a:tcPr marL="2286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800" b="0" i="0" u="none" strike="noStrike" cap="none" normalizeH="0" baseline="0" smtClean="0">
                          <a:ln>
                            <a:noFill/>
                          </a:ln>
                          <a:solidFill>
                            <a:schemeClr val="tx1"/>
                          </a:solidFill>
                          <a:effectLst/>
                          <a:latin typeface="Arial" charset="0"/>
                        </a:rPr>
                        <a:t>73%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498475">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800" b="0" i="0" u="none" strike="noStrike" cap="none" normalizeH="0" baseline="0" smtClean="0">
                          <a:ln>
                            <a:noFill/>
                          </a:ln>
                          <a:solidFill>
                            <a:schemeClr val="tx1"/>
                          </a:solidFill>
                          <a:effectLst/>
                          <a:latin typeface="Arial" charset="0"/>
                        </a:rPr>
                        <a:t>Shopping in stores</a:t>
                      </a:r>
                    </a:p>
                  </a:txBody>
                  <a:tcPr marL="2286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7DAED"/>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800" b="0" i="0" u="none" strike="noStrike" cap="none" normalizeH="0" baseline="0" smtClean="0">
                          <a:ln>
                            <a:noFill/>
                          </a:ln>
                          <a:solidFill>
                            <a:schemeClr val="tx1"/>
                          </a:solidFill>
                          <a:effectLst/>
                          <a:latin typeface="Arial" charset="0"/>
                        </a:rPr>
                        <a:t>60%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7DAED"/>
                    </a:solidFill>
                  </a:tcPr>
                </a:tc>
              </a:tr>
              <a:tr h="498475">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800" b="0" i="0" u="none" strike="noStrike" cap="none" normalizeH="0" baseline="0" smtClean="0">
                          <a:ln>
                            <a:noFill/>
                          </a:ln>
                          <a:solidFill>
                            <a:schemeClr val="tx1"/>
                          </a:solidFill>
                          <a:effectLst/>
                          <a:latin typeface="Arial" charset="0"/>
                        </a:rPr>
                        <a:t>Shopping with catalogs</a:t>
                      </a:r>
                    </a:p>
                  </a:txBody>
                  <a:tcPr marL="2286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800" b="0" i="0" u="none" strike="noStrike" cap="none" normalizeH="0" baseline="0" dirty="0" smtClean="0">
                          <a:ln>
                            <a:noFill/>
                          </a:ln>
                          <a:solidFill>
                            <a:schemeClr val="tx1"/>
                          </a:solidFill>
                          <a:effectLst/>
                          <a:latin typeface="Arial" charset="0"/>
                        </a:rPr>
                        <a:t>56%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1"/>
                    </a:solidFill>
                  </a:tcPr>
                </a:tc>
              </a:tr>
            </a:tbl>
          </a:graphicData>
        </a:graphic>
      </p:graphicFrame>
      <p:sp>
        <p:nvSpPr>
          <p:cNvPr id="71702" name="Text Box 51"/>
          <p:cNvSpPr txBox="1">
            <a:spLocks noChangeArrowheads="1"/>
          </p:cNvSpPr>
          <p:nvPr/>
        </p:nvSpPr>
        <p:spPr bwMode="auto">
          <a:xfrm>
            <a:off x="990600" y="1752600"/>
            <a:ext cx="7467600" cy="4622800"/>
          </a:xfrm>
          <a:prstGeom prst="rect">
            <a:avLst/>
          </a:prstGeom>
          <a:noFill/>
          <a:ln w="9525">
            <a:noFill/>
            <a:miter lim="800000"/>
            <a:headEnd/>
            <a:tailEnd/>
          </a:ln>
        </p:spPr>
        <p:txBody>
          <a:bodyPr>
            <a:spAutoFit/>
          </a:bodyPr>
          <a:lstStyle/>
          <a:p>
            <a:pPr>
              <a:spcBef>
                <a:spcPct val="20000"/>
              </a:spcBef>
              <a:buClr>
                <a:schemeClr val="accent2"/>
              </a:buClr>
              <a:buFont typeface="Wingdings" pitchFamily="2" charset="2"/>
              <a:buChar char="l"/>
            </a:pPr>
            <a:r>
              <a:rPr lang="en-US" sz="3200">
                <a:latin typeface="Arial" charset="0"/>
              </a:rPr>
              <a:t> </a:t>
            </a:r>
            <a:r>
              <a:rPr lang="en-US" sz="2800">
                <a:latin typeface="Arial" charset="0"/>
              </a:rPr>
              <a:t>Most consumers are satisfied with</a:t>
            </a:r>
            <a:br>
              <a:rPr lang="en-US" sz="2800">
                <a:latin typeface="Arial" charset="0"/>
              </a:rPr>
            </a:br>
            <a:r>
              <a:rPr lang="en-US" sz="2800">
                <a:latin typeface="Arial" charset="0"/>
              </a:rPr>
              <a:t>    their shopping experience when they</a:t>
            </a:r>
            <a:br>
              <a:rPr lang="en-US" sz="2800">
                <a:latin typeface="Arial" charset="0"/>
              </a:rPr>
            </a:br>
            <a:r>
              <a:rPr lang="en-US" sz="2800">
                <a:latin typeface="Arial" charset="0"/>
              </a:rPr>
              <a:t>    make purchases using the Internet.</a:t>
            </a:r>
          </a:p>
          <a:p>
            <a:pPr>
              <a:spcBef>
                <a:spcPct val="20000"/>
              </a:spcBef>
              <a:buClr>
                <a:schemeClr val="accent2"/>
              </a:buClr>
              <a:buFont typeface="Wingdings" pitchFamily="2" charset="2"/>
              <a:buChar char="l"/>
            </a:pPr>
            <a:endParaRPr lang="en-US" sz="2800">
              <a:latin typeface="Arial" charset="0"/>
            </a:endParaRPr>
          </a:p>
          <a:p>
            <a:pPr>
              <a:spcBef>
                <a:spcPct val="20000"/>
              </a:spcBef>
              <a:buClr>
                <a:schemeClr val="accent2"/>
              </a:buClr>
              <a:buFont typeface="Wingdings" pitchFamily="2" charset="2"/>
              <a:buChar char="l"/>
            </a:pPr>
            <a:endParaRPr lang="en-US" sz="2800">
              <a:latin typeface="Arial" charset="0"/>
            </a:endParaRPr>
          </a:p>
          <a:p>
            <a:pPr>
              <a:spcBef>
                <a:spcPct val="20000"/>
              </a:spcBef>
              <a:buClr>
                <a:schemeClr val="accent2"/>
              </a:buClr>
              <a:buFont typeface="Wingdings" pitchFamily="2" charset="2"/>
              <a:buChar char="l"/>
            </a:pPr>
            <a:endParaRPr lang="en-US" sz="2800">
              <a:latin typeface="Arial" charset="0"/>
            </a:endParaRPr>
          </a:p>
          <a:p>
            <a:pPr lvl="1">
              <a:spcBef>
                <a:spcPct val="20000"/>
              </a:spcBef>
              <a:buClr>
                <a:schemeClr val="accent2"/>
              </a:buClr>
              <a:buFont typeface="Wingdings" pitchFamily="2" charset="2"/>
              <a:buChar char="l"/>
            </a:pPr>
            <a:endParaRPr lang="en-US" sz="2800">
              <a:latin typeface="Arial" charset="0"/>
            </a:endParaRPr>
          </a:p>
          <a:p>
            <a:pPr lvl="1">
              <a:spcBef>
                <a:spcPct val="20000"/>
              </a:spcBef>
              <a:buClr>
                <a:schemeClr val="accent2"/>
              </a:buClr>
              <a:buFont typeface="Wingdings" pitchFamily="2" charset="2"/>
              <a:buChar char="l"/>
            </a:pPr>
            <a:endParaRPr lang="en-US" sz="800">
              <a:latin typeface="Arial" charset="0"/>
            </a:endParaRPr>
          </a:p>
          <a:p>
            <a:pPr>
              <a:spcBef>
                <a:spcPct val="20000"/>
              </a:spcBef>
              <a:buClr>
                <a:schemeClr val="accent2"/>
              </a:buClr>
              <a:buFont typeface="Wingdings" pitchFamily="2" charset="2"/>
              <a:buChar char="l"/>
            </a:pPr>
            <a:r>
              <a:rPr lang="en-US" sz="2800" b="1" u="sng">
                <a:latin typeface="Arial" charset="0"/>
              </a:rPr>
              <a:t>Why ? ? ?</a:t>
            </a:r>
          </a:p>
          <a:p>
            <a:pPr lvl="1">
              <a:spcBef>
                <a:spcPct val="20000"/>
              </a:spcBef>
              <a:buClr>
                <a:schemeClr val="accent2"/>
              </a:buClr>
              <a:buFont typeface="Wingdings" pitchFamily="2" charset="2"/>
              <a:buChar char="l"/>
            </a:pPr>
            <a:r>
              <a:rPr lang="en-US">
                <a:latin typeface="Arial" charset="0"/>
              </a:rPr>
              <a:t>Convenience, Time-Saving, One-Stop-Shopping</a:t>
            </a:r>
            <a:endParaRPr lang="en-US"/>
          </a:p>
        </p:txBody>
      </p:sp>
    </p:spTree>
  </p:cSld>
  <p:clrMapOvr>
    <a:masterClrMapping/>
  </p:clrMapOvr>
  <p:transition spd="slow">
    <p:wipe dir="r"/>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AB6CDA7D-C88F-4DA3-9654-00824D6BA834}" type="slidenum">
              <a:rPr lang="en-US"/>
              <a:pPr>
                <a:defRPr/>
              </a:pPr>
              <a:t>71</a:t>
            </a:fld>
            <a:endParaRPr lang="en-US"/>
          </a:p>
        </p:txBody>
      </p:sp>
      <p:sp>
        <p:nvSpPr>
          <p:cNvPr id="72708" name="Rectangle 4"/>
          <p:cNvSpPr>
            <a:spLocks noGrp="1" noChangeArrowheads="1"/>
          </p:cNvSpPr>
          <p:nvPr>
            <p:ph type="title"/>
          </p:nvPr>
        </p:nvSpPr>
        <p:spPr/>
        <p:txBody>
          <a:bodyPr/>
          <a:lstStyle/>
          <a:p>
            <a:pPr eaLnBrk="1" hangingPunct="1"/>
            <a:r>
              <a:rPr lang="en-US" smtClean="0"/>
              <a:t>Preparing for</a:t>
            </a:r>
            <a:br>
              <a:rPr lang="en-US" smtClean="0"/>
            </a:br>
            <a:r>
              <a:rPr lang="en-US" smtClean="0"/>
              <a:t>E-Commerce Marketing</a:t>
            </a:r>
          </a:p>
        </p:txBody>
      </p:sp>
      <p:sp>
        <p:nvSpPr>
          <p:cNvPr id="72709" name="Rectangle 5"/>
          <p:cNvSpPr>
            <a:spLocks noGrp="1" noChangeArrowheads="1"/>
          </p:cNvSpPr>
          <p:nvPr>
            <p:ph type="body" idx="1"/>
          </p:nvPr>
        </p:nvSpPr>
        <p:spPr>
          <a:xfrm>
            <a:off x="533400" y="1981200"/>
            <a:ext cx="8305800" cy="4114800"/>
          </a:xfrm>
        </p:spPr>
        <p:txBody>
          <a:bodyPr/>
          <a:lstStyle/>
          <a:p>
            <a:pPr eaLnBrk="1" hangingPunct="1"/>
            <a:r>
              <a:rPr lang="en-US" smtClean="0"/>
              <a:t>Planning the Shopping Experience</a:t>
            </a:r>
          </a:p>
          <a:p>
            <a:pPr lvl="1" eaLnBrk="1" hangingPunct="1"/>
            <a:r>
              <a:rPr lang="en-US" smtClean="0"/>
              <a:t>Website design and effective communication principles are needed to attract consumers to the business &amp; help them make a purchase.</a:t>
            </a:r>
            <a:br>
              <a:rPr lang="en-US" smtClean="0"/>
            </a:br>
            <a:endParaRPr lang="en-US" smtClean="0"/>
          </a:p>
          <a:p>
            <a:pPr lvl="1" eaLnBrk="1" hangingPunct="1"/>
            <a:r>
              <a:rPr lang="en-US" smtClean="0"/>
              <a:t>Promotions must </a:t>
            </a:r>
            <a:r>
              <a:rPr lang="en-US" b="1" i="1" u="sng" smtClean="0">
                <a:solidFill>
                  <a:srgbClr val="006600"/>
                </a:solidFill>
              </a:rPr>
              <a:t>result in a sale </a:t>
            </a:r>
            <a:r>
              <a:rPr lang="en-US" smtClean="0"/>
              <a:t>and satisfy customers otherwise it was </a:t>
            </a:r>
            <a:r>
              <a:rPr lang="en-US" i="1" u="sng" smtClean="0"/>
              <a:t>wasteful spending</a:t>
            </a:r>
            <a:r>
              <a:rPr lang="en-US" smtClean="0"/>
              <a:t>.</a:t>
            </a:r>
          </a:p>
        </p:txBody>
      </p:sp>
    </p:spTree>
  </p:cSld>
  <p:clrMapOvr>
    <a:masterClrMapping/>
  </p:clrMapOvr>
  <p:transition spd="slow">
    <p:wipe dir="r"/>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Footer Placeholder 4"/>
          <p:cNvSpPr>
            <a:spLocks noGrp="1"/>
          </p:cNvSpPr>
          <p:nvPr>
            <p:ph type="ftr" sz="quarter" idx="10"/>
          </p:nvPr>
        </p:nvSpPr>
        <p:spPr>
          <a:noFill/>
        </p:spPr>
        <p:txBody>
          <a:bodyPr/>
          <a:lstStyle/>
          <a:p>
            <a:r>
              <a:rPr lang="en-US" smtClean="0"/>
              <a:t>Chapter 8</a:t>
            </a:r>
          </a:p>
        </p:txBody>
      </p:sp>
      <p:sp>
        <p:nvSpPr>
          <p:cNvPr id="24" name="Slide Number Placeholder 5"/>
          <p:cNvSpPr>
            <a:spLocks noGrp="1"/>
          </p:cNvSpPr>
          <p:nvPr>
            <p:ph type="sldNum" sz="quarter" idx="11"/>
          </p:nvPr>
        </p:nvSpPr>
        <p:spPr/>
        <p:txBody>
          <a:bodyPr/>
          <a:lstStyle/>
          <a:p>
            <a:pPr>
              <a:defRPr/>
            </a:pPr>
            <a:fld id="{A8F2408C-7357-4EDE-ADD2-F2C255CF6003}" type="slidenum">
              <a:rPr lang="en-US"/>
              <a:pPr>
                <a:defRPr/>
              </a:pPr>
              <a:t>72</a:t>
            </a:fld>
            <a:endParaRPr lang="en-US"/>
          </a:p>
        </p:txBody>
      </p:sp>
      <p:sp>
        <p:nvSpPr>
          <p:cNvPr id="73732" name="Rectangle 2"/>
          <p:cNvSpPr>
            <a:spLocks noGrp="1" noChangeArrowheads="1"/>
          </p:cNvSpPr>
          <p:nvPr>
            <p:ph type="title"/>
          </p:nvPr>
        </p:nvSpPr>
        <p:spPr/>
        <p:txBody>
          <a:bodyPr/>
          <a:lstStyle/>
          <a:p>
            <a:pPr eaLnBrk="1" hangingPunct="1"/>
            <a:r>
              <a:rPr lang="en-US" smtClean="0"/>
              <a:t>Features Likely to </a:t>
            </a:r>
            <a:r>
              <a:rPr lang="en-US" sz="4000" u="sng" smtClean="0"/>
              <a:t>Increase</a:t>
            </a:r>
            <a:r>
              <a:rPr lang="en-US" smtClean="0"/>
              <a:t/>
            </a:r>
            <a:br>
              <a:rPr lang="en-US" smtClean="0"/>
            </a:br>
            <a:r>
              <a:rPr lang="en-US" smtClean="0"/>
              <a:t>Online Purchasing</a:t>
            </a:r>
          </a:p>
        </p:txBody>
      </p:sp>
      <p:graphicFrame>
        <p:nvGraphicFramePr>
          <p:cNvPr id="426056" name="Group 72"/>
          <p:cNvGraphicFramePr>
            <a:graphicFrameLocks noGrp="1"/>
          </p:cNvGraphicFramePr>
          <p:nvPr>
            <p:ph sz="half" idx="2"/>
          </p:nvPr>
        </p:nvGraphicFramePr>
        <p:xfrm>
          <a:off x="1219200" y="2057400"/>
          <a:ext cx="6705600" cy="3975100"/>
        </p:xfrm>
        <a:graphic>
          <a:graphicData uri="http://schemas.openxmlformats.org/drawingml/2006/table">
            <a:tbl>
              <a:tblPr/>
              <a:tblGrid>
                <a:gridCol w="6705600"/>
              </a:tblGrid>
              <a:tr h="492125">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dirty="0" smtClean="0">
                          <a:ln>
                            <a:noFill/>
                          </a:ln>
                          <a:solidFill>
                            <a:schemeClr val="tx1"/>
                          </a:solidFill>
                          <a:effectLst/>
                          <a:latin typeface="Arial" charset="0"/>
                        </a:rPr>
                        <a:t>Close-up images of products</a:t>
                      </a:r>
                    </a:p>
                  </a:txBody>
                  <a:tcPr marL="2286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r>
              <a:tr h="498475">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dirty="0" smtClean="0">
                          <a:ln>
                            <a:noFill/>
                          </a:ln>
                          <a:solidFill>
                            <a:schemeClr val="tx1"/>
                          </a:solidFill>
                          <a:effectLst/>
                          <a:latin typeface="Arial" charset="0"/>
                        </a:rPr>
                        <a:t>Information on product availability</a:t>
                      </a:r>
                    </a:p>
                  </a:txBody>
                  <a:tcPr marL="2286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66FF"/>
                    </a:solidFill>
                  </a:tcPr>
                </a:tc>
              </a:tr>
              <a:tr h="492125">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dirty="0" smtClean="0">
                          <a:ln>
                            <a:noFill/>
                          </a:ln>
                          <a:solidFill>
                            <a:schemeClr val="tx1"/>
                          </a:solidFill>
                          <a:effectLst/>
                          <a:latin typeface="Arial" charset="0"/>
                        </a:rPr>
                        <a:t>Shopping with catalogs</a:t>
                      </a:r>
                    </a:p>
                  </a:txBody>
                  <a:tcPr marL="2286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r>
              <a:tr h="498475">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dirty="0" smtClean="0">
                          <a:ln>
                            <a:noFill/>
                          </a:ln>
                          <a:solidFill>
                            <a:schemeClr val="tx1"/>
                          </a:solidFill>
                          <a:effectLst/>
                          <a:latin typeface="Arial" charset="0"/>
                        </a:rPr>
                        <a:t>Product comparison guides</a:t>
                      </a:r>
                    </a:p>
                  </a:txBody>
                  <a:tcPr marL="2286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66FF"/>
                    </a:solidFill>
                  </a:tcPr>
                </a:tc>
              </a:tr>
              <a:tr h="498475">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smtClean="0">
                          <a:ln>
                            <a:noFill/>
                          </a:ln>
                          <a:solidFill>
                            <a:schemeClr val="tx1"/>
                          </a:solidFill>
                          <a:effectLst/>
                          <a:latin typeface="Arial" charset="0"/>
                        </a:rPr>
                        <a:t>An easy-to-use search function</a:t>
                      </a:r>
                    </a:p>
                  </a:txBody>
                  <a:tcPr marL="2286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r>
              <a:tr h="498475">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dirty="0" smtClean="0">
                          <a:ln>
                            <a:noFill/>
                          </a:ln>
                          <a:solidFill>
                            <a:schemeClr val="tx1"/>
                          </a:solidFill>
                          <a:effectLst/>
                          <a:latin typeface="Arial" charset="0"/>
                        </a:rPr>
                        <a:t>Toll-free customer service number</a:t>
                      </a:r>
                    </a:p>
                  </a:txBody>
                  <a:tcPr marL="2286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66FF"/>
                    </a:solidFill>
                  </a:tcPr>
                </a:tc>
              </a:tr>
              <a:tr h="498475">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smtClean="0">
                          <a:ln>
                            <a:noFill/>
                          </a:ln>
                          <a:solidFill>
                            <a:schemeClr val="tx1"/>
                          </a:solidFill>
                          <a:effectLst/>
                          <a:latin typeface="Arial" charset="0"/>
                        </a:rPr>
                        <a:t>Consumer reviews and product evaluations</a:t>
                      </a:r>
                    </a:p>
                  </a:txBody>
                  <a:tcPr marL="2286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r>
              <a:tr h="498475">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dirty="0" smtClean="0">
                          <a:ln>
                            <a:noFill/>
                          </a:ln>
                          <a:solidFill>
                            <a:schemeClr val="tx1"/>
                          </a:solidFill>
                          <a:effectLst/>
                          <a:latin typeface="Arial" charset="0"/>
                        </a:rPr>
                        <a:t>An easy-to-use “shopping cart” and check out feature</a:t>
                      </a:r>
                    </a:p>
                  </a:txBody>
                  <a:tcPr marL="2286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9966FF"/>
                    </a:solidFill>
                  </a:tcPr>
                </a:tc>
              </a:tr>
            </a:tbl>
          </a:graphicData>
        </a:graphic>
      </p:graphicFrame>
    </p:spTree>
  </p:cSld>
  <p:clrMapOvr>
    <a:masterClrMapping/>
  </p:clrMapOvr>
  <p:transition spd="slow">
    <p:wipe dir="r"/>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Footer Placeholder 4"/>
          <p:cNvSpPr>
            <a:spLocks noGrp="1"/>
          </p:cNvSpPr>
          <p:nvPr>
            <p:ph type="ftr" sz="quarter" idx="10"/>
          </p:nvPr>
        </p:nvSpPr>
        <p:spPr>
          <a:noFill/>
        </p:spPr>
        <p:txBody>
          <a:bodyPr/>
          <a:lstStyle/>
          <a:p>
            <a:r>
              <a:rPr lang="en-US" smtClean="0"/>
              <a:t>Chapter 8</a:t>
            </a:r>
          </a:p>
        </p:txBody>
      </p:sp>
      <p:sp>
        <p:nvSpPr>
          <p:cNvPr id="24" name="Slide Number Placeholder 5"/>
          <p:cNvSpPr>
            <a:spLocks noGrp="1"/>
          </p:cNvSpPr>
          <p:nvPr>
            <p:ph type="sldNum" sz="quarter" idx="11"/>
          </p:nvPr>
        </p:nvSpPr>
        <p:spPr/>
        <p:txBody>
          <a:bodyPr/>
          <a:lstStyle/>
          <a:p>
            <a:pPr>
              <a:defRPr/>
            </a:pPr>
            <a:fld id="{D922A0B6-DF8D-40AF-BC08-CD68C77FF5D5}" type="slidenum">
              <a:rPr lang="en-US"/>
              <a:pPr>
                <a:defRPr/>
              </a:pPr>
              <a:t>73</a:t>
            </a:fld>
            <a:endParaRPr lang="en-US"/>
          </a:p>
        </p:txBody>
      </p:sp>
      <p:sp>
        <p:nvSpPr>
          <p:cNvPr id="74756" name="Rectangle 2"/>
          <p:cNvSpPr>
            <a:spLocks noGrp="1" noChangeArrowheads="1"/>
          </p:cNvSpPr>
          <p:nvPr>
            <p:ph type="title"/>
          </p:nvPr>
        </p:nvSpPr>
        <p:spPr/>
        <p:txBody>
          <a:bodyPr/>
          <a:lstStyle/>
          <a:p>
            <a:pPr eaLnBrk="1" hangingPunct="1"/>
            <a:r>
              <a:rPr lang="en-US" smtClean="0"/>
              <a:t>Effective Promotional Tools</a:t>
            </a:r>
          </a:p>
        </p:txBody>
      </p:sp>
      <p:graphicFrame>
        <p:nvGraphicFramePr>
          <p:cNvPr id="430131" name="Group 51"/>
          <p:cNvGraphicFramePr>
            <a:graphicFrameLocks noGrp="1"/>
          </p:cNvGraphicFramePr>
          <p:nvPr>
            <p:ph sz="half" idx="2"/>
          </p:nvPr>
        </p:nvGraphicFramePr>
        <p:xfrm>
          <a:off x="609600" y="1828800"/>
          <a:ext cx="8305800" cy="4340543"/>
        </p:xfrm>
        <a:graphic>
          <a:graphicData uri="http://schemas.openxmlformats.org/drawingml/2006/table">
            <a:tbl>
              <a:tblPr/>
              <a:tblGrid>
                <a:gridCol w="8305800"/>
              </a:tblGrid>
              <a:tr h="500063">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dirty="0" smtClean="0">
                          <a:ln>
                            <a:noFill/>
                          </a:ln>
                          <a:solidFill>
                            <a:schemeClr val="tx1"/>
                          </a:solidFill>
                          <a:effectLst/>
                          <a:latin typeface="Arial" charset="0"/>
                        </a:rPr>
                        <a:t>An easy-to-remember, meaningful Internet address</a:t>
                      </a:r>
                    </a:p>
                  </a:txBody>
                  <a:tcPr marL="2286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r>
              <a:tr h="488950">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dirty="0" smtClean="0">
                          <a:ln>
                            <a:noFill/>
                          </a:ln>
                          <a:solidFill>
                            <a:schemeClr val="tx1"/>
                          </a:solidFill>
                          <a:effectLst/>
                          <a:latin typeface="Arial" charset="0"/>
                        </a:rPr>
                        <a:t>Well-designed online advertisements</a:t>
                      </a:r>
                    </a:p>
                  </a:txBody>
                  <a:tcPr marL="2286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2D050"/>
                    </a:solidFill>
                  </a:tcPr>
                </a:tc>
              </a:tr>
              <a:tr h="482600">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smtClean="0">
                          <a:ln>
                            <a:noFill/>
                          </a:ln>
                          <a:solidFill>
                            <a:schemeClr val="tx1"/>
                          </a:solidFill>
                          <a:effectLst/>
                          <a:latin typeface="Arial" charset="0"/>
                        </a:rPr>
                        <a:t>Advertisements in other media such as newspapers and TV </a:t>
                      </a:r>
                    </a:p>
                  </a:txBody>
                  <a:tcPr marL="2286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r>
              <a:tr h="488950">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dirty="0" smtClean="0">
                          <a:ln>
                            <a:noFill/>
                          </a:ln>
                          <a:solidFill>
                            <a:schemeClr val="tx1"/>
                          </a:solidFill>
                          <a:effectLst/>
                          <a:latin typeface="Arial" charset="0"/>
                        </a:rPr>
                        <a:t>Registration with search engines to identify the company to people gathering information about its products</a:t>
                      </a:r>
                    </a:p>
                  </a:txBody>
                  <a:tcPr marL="2286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2D050"/>
                    </a:solidFill>
                  </a:tcPr>
                </a:tc>
              </a:tr>
              <a:tr h="488950">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smtClean="0">
                          <a:ln>
                            <a:noFill/>
                          </a:ln>
                          <a:solidFill>
                            <a:schemeClr val="tx1"/>
                          </a:solidFill>
                          <a:effectLst/>
                          <a:latin typeface="Arial" charset="0"/>
                        </a:rPr>
                        <a:t>Customer service personnel to help customers &amp; answer questions</a:t>
                      </a:r>
                    </a:p>
                  </a:txBody>
                  <a:tcPr marL="2286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r>
              <a:tr h="488950">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dirty="0" smtClean="0">
                          <a:ln>
                            <a:noFill/>
                          </a:ln>
                          <a:solidFill>
                            <a:schemeClr val="tx1"/>
                          </a:solidFill>
                          <a:effectLst/>
                          <a:latin typeface="Arial" charset="0"/>
                        </a:rPr>
                        <a:t>Info collected about: who visits, when they visit, time spent, which pages &amp; links are most popular, &amp; what info influences their purchases</a:t>
                      </a:r>
                    </a:p>
                  </a:txBody>
                  <a:tcPr marL="2286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2D050"/>
                    </a:solidFill>
                  </a:tcPr>
                </a:tc>
              </a:tr>
              <a:tr h="488950">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smtClean="0">
                          <a:ln>
                            <a:noFill/>
                          </a:ln>
                          <a:solidFill>
                            <a:schemeClr val="tx1"/>
                          </a:solidFill>
                          <a:effectLst/>
                          <a:latin typeface="Arial" charset="0"/>
                        </a:rPr>
                        <a:t>Online chat rooms, discussions &amp; clubs to exchange info w/customers</a:t>
                      </a:r>
                    </a:p>
                  </a:txBody>
                  <a:tcPr marL="2286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r>
              <a:tr h="488950">
                <a:tc>
                  <a:txBody>
                    <a:bodyPr/>
                    <a:lstStyle/>
                    <a:p>
                      <a:pPr marL="0" marR="0" lvl="0" indent="0" algn="ctr"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0" lang="en-US" sz="2000" b="0" i="0" u="none" strike="noStrike" cap="none" normalizeH="0" baseline="0" dirty="0" smtClean="0">
                          <a:ln>
                            <a:noFill/>
                          </a:ln>
                          <a:solidFill>
                            <a:schemeClr val="tx1"/>
                          </a:solidFill>
                          <a:effectLst/>
                          <a:latin typeface="Arial" charset="0"/>
                        </a:rPr>
                        <a:t>Email promotions/announcements to encourage regular visits to site</a:t>
                      </a:r>
                    </a:p>
                  </a:txBody>
                  <a:tcPr marL="228600"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92D050"/>
                    </a:solidFill>
                  </a:tcPr>
                </a:tc>
              </a:tr>
            </a:tbl>
          </a:graphicData>
        </a:graphic>
      </p:graphicFrame>
    </p:spTree>
  </p:cSld>
  <p:clrMapOvr>
    <a:masterClrMapping/>
  </p:clrMapOvr>
  <p:transition spd="slow">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5B3B4753-9D9E-4FB5-8E14-AF0AB5FA3DCE}" type="slidenum">
              <a:rPr lang="en-US"/>
              <a:pPr>
                <a:defRPr/>
              </a:pPr>
              <a:t>8</a:t>
            </a:fld>
            <a:endParaRPr lang="en-US"/>
          </a:p>
        </p:txBody>
      </p:sp>
      <p:sp>
        <p:nvSpPr>
          <p:cNvPr id="11268" name="Rectangle 2"/>
          <p:cNvSpPr>
            <a:spLocks noGrp="1" noChangeArrowheads="1"/>
          </p:cNvSpPr>
          <p:nvPr>
            <p:ph type="title"/>
          </p:nvPr>
        </p:nvSpPr>
        <p:spPr/>
        <p:txBody>
          <a:bodyPr/>
          <a:lstStyle/>
          <a:p>
            <a:pPr eaLnBrk="1" hangingPunct="1"/>
            <a:r>
              <a:rPr lang="en-US" smtClean="0"/>
              <a:t>From Bricks to Clicks</a:t>
            </a:r>
          </a:p>
        </p:txBody>
      </p:sp>
      <p:sp>
        <p:nvSpPr>
          <p:cNvPr id="11269" name="Rectangle 3"/>
          <p:cNvSpPr>
            <a:spLocks noGrp="1" noChangeArrowheads="1"/>
          </p:cNvSpPr>
          <p:nvPr>
            <p:ph type="body" idx="1"/>
          </p:nvPr>
        </p:nvSpPr>
        <p:spPr>
          <a:xfrm>
            <a:off x="685800" y="1981200"/>
            <a:ext cx="8229600" cy="4114800"/>
          </a:xfrm>
        </p:spPr>
        <p:txBody>
          <a:bodyPr/>
          <a:lstStyle/>
          <a:p>
            <a:pPr eaLnBrk="1" hangingPunct="1"/>
            <a:r>
              <a:rPr lang="en-US" sz="4000" b="1" i="1" u="sng" smtClean="0"/>
              <a:t>Click-Only Businesses</a:t>
            </a:r>
            <a:r>
              <a:rPr lang="en-US" sz="4000" smtClean="0"/>
              <a:t>: Companies that complete almost all of their business activities through the Internet.</a:t>
            </a:r>
          </a:p>
          <a:p>
            <a:pPr eaLnBrk="1" hangingPunct="1">
              <a:buFont typeface="Wingdings" pitchFamily="2" charset="2"/>
              <a:buNone/>
            </a:pPr>
            <a:r>
              <a:rPr lang="en-US" sz="2000" smtClean="0"/>
              <a:t> </a:t>
            </a:r>
          </a:p>
          <a:p>
            <a:pPr eaLnBrk="1" hangingPunct="1"/>
            <a:r>
              <a:rPr lang="en-US" sz="3800" smtClean="0"/>
              <a:t>1</a:t>
            </a:r>
            <a:r>
              <a:rPr lang="en-US" sz="3800" baseline="30000" smtClean="0"/>
              <a:t>st</a:t>
            </a:r>
            <a:r>
              <a:rPr lang="en-US" sz="3800" smtClean="0"/>
              <a:t> known as ~ Dot.com Businesses</a:t>
            </a:r>
          </a:p>
          <a:p>
            <a:pPr eaLnBrk="1" hangingPunct="1"/>
            <a:r>
              <a:rPr lang="en-US" sz="3800" smtClean="0"/>
              <a:t>Ex: CustomInk.com &amp; EastBay.com</a:t>
            </a:r>
          </a:p>
        </p:txBody>
      </p:sp>
    </p:spTree>
  </p:cSld>
  <p:clrMapOvr>
    <a:masterClrMapping/>
  </p:clrMapOvr>
  <p:transition spd="slow">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Footer Placeholder 3"/>
          <p:cNvSpPr>
            <a:spLocks noGrp="1"/>
          </p:cNvSpPr>
          <p:nvPr>
            <p:ph type="ftr" sz="quarter" idx="10"/>
          </p:nvPr>
        </p:nvSpPr>
        <p:spPr>
          <a:noFill/>
        </p:spPr>
        <p:txBody>
          <a:bodyPr/>
          <a:lstStyle/>
          <a:p>
            <a:r>
              <a:rPr lang="en-US" smtClean="0"/>
              <a:t>Chapter 8</a:t>
            </a:r>
          </a:p>
        </p:txBody>
      </p:sp>
      <p:sp>
        <p:nvSpPr>
          <p:cNvPr id="5" name="Slide Number Placeholder 4"/>
          <p:cNvSpPr>
            <a:spLocks noGrp="1"/>
          </p:cNvSpPr>
          <p:nvPr>
            <p:ph type="sldNum" sz="quarter" idx="11"/>
          </p:nvPr>
        </p:nvSpPr>
        <p:spPr/>
        <p:txBody>
          <a:bodyPr/>
          <a:lstStyle/>
          <a:p>
            <a:pPr>
              <a:defRPr/>
            </a:pPr>
            <a:fld id="{7959D943-5747-4EAE-9840-CC2B3135E33B}" type="slidenum">
              <a:rPr lang="en-US"/>
              <a:pPr>
                <a:defRPr/>
              </a:pPr>
              <a:t>9</a:t>
            </a:fld>
            <a:endParaRPr lang="en-US"/>
          </a:p>
        </p:txBody>
      </p:sp>
      <p:sp>
        <p:nvSpPr>
          <p:cNvPr id="12292" name="Rectangle 2"/>
          <p:cNvSpPr>
            <a:spLocks noGrp="1" noChangeArrowheads="1"/>
          </p:cNvSpPr>
          <p:nvPr>
            <p:ph type="title"/>
          </p:nvPr>
        </p:nvSpPr>
        <p:spPr/>
        <p:txBody>
          <a:bodyPr/>
          <a:lstStyle/>
          <a:p>
            <a:pPr eaLnBrk="1" hangingPunct="1"/>
            <a:r>
              <a:rPr lang="en-US" smtClean="0"/>
              <a:t>From Bricks to Clicks</a:t>
            </a:r>
          </a:p>
        </p:txBody>
      </p:sp>
      <p:sp>
        <p:nvSpPr>
          <p:cNvPr id="12293" name="Rectangle 3"/>
          <p:cNvSpPr>
            <a:spLocks noGrp="1" noChangeArrowheads="1"/>
          </p:cNvSpPr>
          <p:nvPr>
            <p:ph type="body" idx="1"/>
          </p:nvPr>
        </p:nvSpPr>
        <p:spPr>
          <a:xfrm>
            <a:off x="685800" y="1828800"/>
            <a:ext cx="8229600" cy="4648200"/>
          </a:xfrm>
        </p:spPr>
        <p:txBody>
          <a:bodyPr/>
          <a:lstStyle/>
          <a:p>
            <a:pPr eaLnBrk="1" hangingPunct="1">
              <a:lnSpc>
                <a:spcPct val="90000"/>
              </a:lnSpc>
            </a:pPr>
            <a:r>
              <a:rPr lang="en-US" sz="4000" b="1" i="1" u="sng" smtClean="0"/>
              <a:t>Brick-and-Mortar Businesses</a:t>
            </a:r>
            <a:r>
              <a:rPr lang="en-US" sz="4000" smtClean="0"/>
              <a:t>: </a:t>
            </a:r>
            <a:r>
              <a:rPr lang="en-US" sz="3600" smtClean="0"/>
              <a:t>Companies that complete most of their business activities by means </a:t>
            </a:r>
            <a:r>
              <a:rPr lang="en-US" sz="3600" i="1" u="sng" smtClean="0"/>
              <a:t>other than the Internet</a:t>
            </a:r>
            <a:r>
              <a:rPr lang="en-US" sz="3600" smtClean="0"/>
              <a:t>.</a:t>
            </a:r>
            <a:br>
              <a:rPr lang="en-US" sz="3600" smtClean="0"/>
            </a:br>
            <a:endParaRPr lang="en-US" sz="2400" smtClean="0"/>
          </a:p>
          <a:p>
            <a:pPr eaLnBrk="1" hangingPunct="1">
              <a:lnSpc>
                <a:spcPct val="90000"/>
              </a:lnSpc>
            </a:pPr>
            <a:endParaRPr lang="en-US" sz="1000" smtClean="0"/>
          </a:p>
          <a:p>
            <a:pPr eaLnBrk="1" hangingPunct="1">
              <a:lnSpc>
                <a:spcPct val="90000"/>
              </a:lnSpc>
            </a:pPr>
            <a:r>
              <a:rPr lang="en-US" sz="2400" b="1" i="1" u="sng" smtClean="0"/>
              <a:t>Brick-and-Mortar</a:t>
            </a:r>
            <a:r>
              <a:rPr lang="en-US" sz="2400" smtClean="0"/>
              <a:t> – suggests that the companies relies on </a:t>
            </a:r>
            <a:r>
              <a:rPr lang="en-US" sz="2400" b="1" smtClean="0">
                <a:solidFill>
                  <a:srgbClr val="FF0000"/>
                </a:solidFill>
              </a:rPr>
              <a:t>actual buildings</a:t>
            </a:r>
            <a:r>
              <a:rPr lang="en-US" sz="2400" smtClean="0"/>
              <a:t>, such as retail stores, offices, or factories to conduct its business.</a:t>
            </a:r>
          </a:p>
          <a:p>
            <a:pPr eaLnBrk="1" hangingPunct="1">
              <a:lnSpc>
                <a:spcPct val="90000"/>
              </a:lnSpc>
            </a:pPr>
            <a:endParaRPr lang="en-US" sz="1400" smtClean="0"/>
          </a:p>
          <a:p>
            <a:pPr eaLnBrk="1" hangingPunct="1">
              <a:lnSpc>
                <a:spcPct val="90000"/>
              </a:lnSpc>
            </a:pPr>
            <a:r>
              <a:rPr lang="en-US" sz="3600" smtClean="0"/>
              <a:t>Ex: Traditional Groceries Store</a:t>
            </a:r>
            <a:endParaRPr lang="en-US" sz="4000" smtClean="0"/>
          </a:p>
        </p:txBody>
      </p:sp>
    </p:spTree>
  </p:cSld>
  <p:clrMapOvr>
    <a:masterClrMapping/>
  </p:clrMapOvr>
  <p:transition spd="slow">
    <p:wipe dir="r"/>
  </p:transition>
  <p:timing>
    <p:tnLst>
      <p:par>
        <p:cTn id="1" dur="indefinite" restart="never" nodeType="tmRoot"/>
      </p:par>
    </p:tnLst>
  </p:timing>
</p:sld>
</file>

<file path=ppt/theme/theme1.xml><?xml version="1.0" encoding="utf-8"?>
<a:theme xmlns:a="http://schemas.openxmlformats.org/drawingml/2006/main" name="09 MKTG">
  <a:themeElements>
    <a:clrScheme name="">
      <a:dk1>
        <a:srgbClr val="000000"/>
      </a:dk1>
      <a:lt1>
        <a:srgbClr val="FFFFFF"/>
      </a:lt1>
      <a:dk2>
        <a:srgbClr val="3F7EBD"/>
      </a:dk2>
      <a:lt2>
        <a:srgbClr val="66CCFF"/>
      </a:lt2>
      <a:accent1>
        <a:srgbClr val="FFE18D"/>
      </a:accent1>
      <a:accent2>
        <a:srgbClr val="CA5302"/>
      </a:accent2>
      <a:accent3>
        <a:srgbClr val="FFFFFF"/>
      </a:accent3>
      <a:accent4>
        <a:srgbClr val="000000"/>
      </a:accent4>
      <a:accent5>
        <a:srgbClr val="FFEEC5"/>
      </a:accent5>
      <a:accent6>
        <a:srgbClr val="B74A02"/>
      </a:accent6>
      <a:hlink>
        <a:srgbClr val="00A5E0"/>
      </a:hlink>
      <a:folHlink>
        <a:srgbClr val="B9CC00"/>
      </a:folHlink>
    </a:clrScheme>
    <a:fontScheme name="09 MKTG">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09 MKTG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09 MKTG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09 MKTG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09 MKTG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09 MKTG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09 MKTG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09 MKTG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C:\Documents and Settings\mcm08@fuse.net\Application Data\Microsoft\Templates\2009 PPT templates\09 MKTG.pot</Template>
  <TotalTime>2933</TotalTime>
  <Words>3205</Words>
  <Application>Microsoft Office PowerPoint</Application>
  <PresentationFormat>On-screen Show (4:3)</PresentationFormat>
  <Paragraphs>914</Paragraphs>
  <Slides>73</Slides>
  <Notes>70</Notes>
  <HiddenSlides>0</HiddenSlides>
  <MMClips>0</MMClips>
  <ScaleCrop>false</ScaleCrop>
  <HeadingPairs>
    <vt:vector size="4" baseType="variant">
      <vt:variant>
        <vt:lpstr>Theme</vt:lpstr>
      </vt:variant>
      <vt:variant>
        <vt:i4>1</vt:i4>
      </vt:variant>
      <vt:variant>
        <vt:lpstr>Slide Titles</vt:lpstr>
      </vt:variant>
      <vt:variant>
        <vt:i4>73</vt:i4>
      </vt:variant>
    </vt:vector>
  </HeadingPairs>
  <TitlesOfParts>
    <vt:vector size="74" baseType="lpstr">
      <vt:lpstr>09 MKTG</vt:lpstr>
      <vt:lpstr>E-COMMERCE AND VIRTUAL MARKETING</vt:lpstr>
      <vt:lpstr>PowerPoint Presentation</vt:lpstr>
      <vt:lpstr>Newsline - Page 208 Think/Pair/Share</vt:lpstr>
      <vt:lpstr>WHAT IS E-COMMERCE?</vt:lpstr>
      <vt:lpstr>Marketing Matters Page 210</vt:lpstr>
      <vt:lpstr>The Expanding World of E-Commerce</vt:lpstr>
      <vt:lpstr>The Expanding World of E-Commerce</vt:lpstr>
      <vt:lpstr>From Bricks to Clicks</vt:lpstr>
      <vt:lpstr>From Bricks to Clicks</vt:lpstr>
      <vt:lpstr>From Bricks to Clicks</vt:lpstr>
      <vt:lpstr>Stages of Development</vt:lpstr>
      <vt:lpstr>Stages of Development</vt:lpstr>
      <vt:lpstr>Stages of Development</vt:lpstr>
      <vt:lpstr>Stages of Development</vt:lpstr>
      <vt:lpstr>Stages of Development</vt:lpstr>
      <vt:lpstr>Get the Message Page 213</vt:lpstr>
      <vt:lpstr>Success in E-Commerce </vt:lpstr>
      <vt:lpstr>Advantages of E-commerce (1 of 2) </vt:lpstr>
      <vt:lpstr>Advantages of E-commerce (2 of 2) </vt:lpstr>
      <vt:lpstr>Disadvantages of E-commerce (1 of 3) </vt:lpstr>
      <vt:lpstr>Disadvantages of E-commerce (2 of 3) </vt:lpstr>
      <vt:lpstr>One of the Greatest            Disadvantages of E-commerce (3 of 3)</vt:lpstr>
      <vt:lpstr>Marketing Concept Applied to E-commerce </vt:lpstr>
      <vt:lpstr>Marketing Concept Applied to E-commerce </vt:lpstr>
      <vt:lpstr>GROWING IMPORTANCE OF E-COMMERCE</vt:lpstr>
      <vt:lpstr>Growth of the Internet</vt:lpstr>
      <vt:lpstr>PowerPoint Presentation</vt:lpstr>
      <vt:lpstr>Growth of the Internet </vt:lpstr>
      <vt:lpstr>Business Uses of the Internet Communicating (1 of 4)</vt:lpstr>
      <vt:lpstr>Business Uses of the Internet Communicating (2 of 4)</vt:lpstr>
      <vt:lpstr>Business Uses of the Internet Communicating (3 of 4)</vt:lpstr>
      <vt:lpstr>Business Uses of the Internet Communicating (4 of 4)</vt:lpstr>
      <vt:lpstr>Business Uses of the Internet Gathering Information (1 of 3)</vt:lpstr>
      <vt:lpstr>Business Uses of the Internet Gathering Information (2 of 3)</vt:lpstr>
      <vt:lpstr>Business Uses of the Internet Gathering Information (3 of 3)</vt:lpstr>
      <vt:lpstr>Business Uses of the Internet Improving Operations (1 of 2)</vt:lpstr>
      <vt:lpstr>Business Uses of the Internet Improving Operations (2 of 2)</vt:lpstr>
      <vt:lpstr>VIRTUAL MARKETING AND DISTRIBUTION</vt:lpstr>
      <vt:lpstr>Marketing Via the Internet</vt:lpstr>
      <vt:lpstr>Virtual Marketing Examples</vt:lpstr>
      <vt:lpstr>Virtual Marketing </vt:lpstr>
      <vt:lpstr>Virtual Marketing Issues </vt:lpstr>
      <vt:lpstr>Distribution for E-Commerce</vt:lpstr>
      <vt:lpstr>Traditional Distribution</vt:lpstr>
      <vt:lpstr>Customer Orders</vt:lpstr>
      <vt:lpstr>Distribution for E-Commerce</vt:lpstr>
      <vt:lpstr>Distribution for E-Commerce</vt:lpstr>
      <vt:lpstr>Distribution for E-Commerce</vt:lpstr>
      <vt:lpstr>Cost Savings</vt:lpstr>
      <vt:lpstr>Distribution for E-Commerce</vt:lpstr>
      <vt:lpstr>Distribution Problems &amp; Solutions Transaction Security (1 of 3)</vt:lpstr>
      <vt:lpstr>Distribution Problems &amp; Solutions Transaction Security (2 of 3)</vt:lpstr>
      <vt:lpstr>Distribution Problems &amp; Solutions Transaction Security (3 of 3)</vt:lpstr>
      <vt:lpstr>Distribution Problems &amp; Solutions Expanded Distribution &amp; Customer Service 1/4</vt:lpstr>
      <vt:lpstr>Distribution Problems &amp; Solutions Expanded Distribution &amp; Customer Service 2/4</vt:lpstr>
      <vt:lpstr>Distribution Problems &amp; Solutions Expanded Distribution &amp; Customer Service 3/4</vt:lpstr>
      <vt:lpstr>Distribution Problems &amp; Solutions Expanded Distribution &amp; Customer Service 4/4</vt:lpstr>
      <vt:lpstr>THE ROLE OF PROMOTION FOR E-COMMERCE</vt:lpstr>
      <vt:lpstr>Communicating with Internet Users</vt:lpstr>
      <vt:lpstr>Communicating with Internet Users</vt:lpstr>
      <vt:lpstr>Communicating with Internet Users Advertising Expenditures</vt:lpstr>
      <vt:lpstr>Communicating with Internet Users Promotion Methods</vt:lpstr>
      <vt:lpstr>Communicating with Internet Users Promotion Methods</vt:lpstr>
      <vt:lpstr>Communicating with Internet Users Promotion Methods</vt:lpstr>
      <vt:lpstr>Communicating with Internet Users Promotion Methods</vt:lpstr>
      <vt:lpstr>Communicating with Internet Users Promotion Methods</vt:lpstr>
      <vt:lpstr>Communicating with Internet Users Promotion Methods</vt:lpstr>
      <vt:lpstr>Communicating with Internet Users</vt:lpstr>
      <vt:lpstr>Communicating with Internet Users</vt:lpstr>
      <vt:lpstr>Customer Satisfaction with Types of Shopping</vt:lpstr>
      <vt:lpstr>Preparing for E-Commerce Marketing</vt:lpstr>
      <vt:lpstr>Features Likely to Increase Online Purchasing</vt:lpstr>
      <vt:lpstr>Effective Promotional Tools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E-COMMERCE AND VIRTUAL MARKETING</dc:title>
  <dc:creator>Sundling, Jessica</dc:creator>
  <cp:lastModifiedBy>Jessica Sundling</cp:lastModifiedBy>
  <cp:revision>136</cp:revision>
  <dcterms:created xsi:type="dcterms:W3CDTF">2001-11-07T20:49:54Z</dcterms:created>
  <dcterms:modified xsi:type="dcterms:W3CDTF">2015-02-25T15:26:40Z</dcterms:modified>
</cp:coreProperties>
</file>